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640" r:id="rId1"/>
  </p:sldMasterIdLst>
  <p:notesMasterIdLst>
    <p:notesMasterId r:id="rId47"/>
  </p:notesMasterIdLst>
  <p:handoutMasterIdLst>
    <p:handoutMasterId r:id="rId48"/>
  </p:handoutMasterIdLst>
  <p:sldIdLst>
    <p:sldId id="1037" r:id="rId2"/>
    <p:sldId id="993" r:id="rId3"/>
    <p:sldId id="1052" r:id="rId4"/>
    <p:sldId id="1051" r:id="rId5"/>
    <p:sldId id="1093" r:id="rId6"/>
    <p:sldId id="1094" r:id="rId7"/>
    <p:sldId id="1050" r:id="rId8"/>
    <p:sldId id="1054" r:id="rId9"/>
    <p:sldId id="1060" r:id="rId10"/>
    <p:sldId id="1062" r:id="rId11"/>
    <p:sldId id="1063" r:id="rId12"/>
    <p:sldId id="1092" r:id="rId13"/>
    <p:sldId id="1096" r:id="rId14"/>
    <p:sldId id="1099" r:id="rId15"/>
    <p:sldId id="1100" r:id="rId16"/>
    <p:sldId id="1101" r:id="rId17"/>
    <p:sldId id="1145" r:id="rId18"/>
    <p:sldId id="1146" r:id="rId19"/>
    <p:sldId id="1147" r:id="rId20"/>
    <p:sldId id="1148" r:id="rId21"/>
    <p:sldId id="1149" r:id="rId22"/>
    <p:sldId id="1150" r:id="rId23"/>
    <p:sldId id="1151" r:id="rId24"/>
    <p:sldId id="1152" r:id="rId25"/>
    <p:sldId id="1153" r:id="rId26"/>
    <p:sldId id="1154" r:id="rId27"/>
    <p:sldId id="1155" r:id="rId28"/>
    <p:sldId id="1156" r:id="rId29"/>
    <p:sldId id="1157" r:id="rId30"/>
    <p:sldId id="1161" r:id="rId31"/>
    <p:sldId id="1158" r:id="rId32"/>
    <p:sldId id="1159" r:id="rId33"/>
    <p:sldId id="1173" r:id="rId34"/>
    <p:sldId id="1175" r:id="rId35"/>
    <p:sldId id="1066" r:id="rId36"/>
    <p:sldId id="1164" r:id="rId37"/>
    <p:sldId id="1168" r:id="rId38"/>
    <p:sldId id="1165" r:id="rId39"/>
    <p:sldId id="1171" r:id="rId40"/>
    <p:sldId id="1166" r:id="rId41"/>
    <p:sldId id="1167" r:id="rId42"/>
    <p:sldId id="1170" r:id="rId43"/>
    <p:sldId id="1169" r:id="rId44"/>
    <p:sldId id="1172" r:id="rId45"/>
    <p:sldId id="1162" r:id="rId46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1pPr>
    <a:lvl2pPr marL="457200" algn="l" rtl="0" fontAlgn="base" latinLnBrk="1">
      <a:spcBef>
        <a:spcPct val="0"/>
      </a:spcBef>
      <a:spcAft>
        <a:spcPct val="0"/>
      </a:spcAft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2pPr>
    <a:lvl3pPr marL="914400" algn="l" rtl="0" fontAlgn="base" latinLnBrk="1">
      <a:spcBef>
        <a:spcPct val="0"/>
      </a:spcBef>
      <a:spcAft>
        <a:spcPct val="0"/>
      </a:spcAft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3pPr>
    <a:lvl4pPr marL="1371600" algn="l" rtl="0" fontAlgn="base" latinLnBrk="1">
      <a:spcBef>
        <a:spcPct val="0"/>
      </a:spcBef>
      <a:spcAft>
        <a:spcPct val="0"/>
      </a:spcAft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4pPr>
    <a:lvl5pPr marL="1828800" algn="l" rtl="0" fontAlgn="base" latinLnBrk="1">
      <a:spcBef>
        <a:spcPct val="0"/>
      </a:spcBef>
      <a:spcAft>
        <a:spcPct val="0"/>
      </a:spcAft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5pPr>
    <a:lvl6pPr marL="2286000" algn="l" defTabSz="914400" rtl="0" eaLnBrk="1" latinLnBrk="1" hangingPunct="1"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6pPr>
    <a:lvl7pPr marL="2743200" algn="l" defTabSz="914400" rtl="0" eaLnBrk="1" latinLnBrk="1" hangingPunct="1"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7pPr>
    <a:lvl8pPr marL="3200400" algn="l" defTabSz="914400" rtl="0" eaLnBrk="1" latinLnBrk="1" hangingPunct="1"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8pPr>
    <a:lvl9pPr marL="3657600" algn="l" defTabSz="914400" rtl="0" eaLnBrk="1" latinLnBrk="1" hangingPunct="1">
      <a:defRPr kumimoji="1" sz="1400" kern="1200">
        <a:solidFill>
          <a:srgbClr val="FF00FF"/>
        </a:solidFill>
        <a:latin typeface="굴림" charset="-127"/>
        <a:ea typeface="굴림" charset="-127"/>
        <a:cs typeface="+mn-cs"/>
        <a:sym typeface="Wingdings" pitchFamily="2" charset="2"/>
      </a:defRPr>
    </a:lvl9pPr>
  </p:defaultTextStyle>
  <p:extLst>
    <p:ext uri="{521415D9-36F7-43E2-AB2F-B90AF26B5E84}">
      <p14:sectionLst xmlns:p14="http://schemas.microsoft.com/office/powerpoint/2010/main">
        <p14:section name="기본 구역" id="{4E3C444F-AF39-4AD8-A306-609552E35716}">
          <p14:sldIdLst>
            <p14:sldId id="1037"/>
            <p14:sldId id="993"/>
          </p14:sldIdLst>
        </p14:section>
        <p14:section name="업무 위수탁 관련 법규" id="{D2C08FDF-B2D4-4BA1-88E4-6EE3C6EA4B49}">
          <p14:sldIdLst>
            <p14:sldId id="1052"/>
            <p14:sldId id="1051"/>
            <p14:sldId id="1093"/>
            <p14:sldId id="1094"/>
            <p14:sldId id="1050"/>
            <p14:sldId id="1054"/>
            <p14:sldId id="1060"/>
            <p14:sldId id="1062"/>
            <p14:sldId id="1063"/>
          </p14:sldIdLst>
        </p14:section>
        <p14:section name="개인정보 유출 사고 대응 방안" id="{C7DE53F3-FC10-4487-98E6-A52F800E5C26}">
          <p14:sldIdLst>
            <p14:sldId id="1092"/>
            <p14:sldId id="1096"/>
            <p14:sldId id="1099"/>
            <p14:sldId id="1100"/>
            <p14:sldId id="1101"/>
            <p14:sldId id="1145"/>
            <p14:sldId id="1146"/>
            <p14:sldId id="1147"/>
            <p14:sldId id="1148"/>
            <p14:sldId id="1149"/>
            <p14:sldId id="1150"/>
            <p14:sldId id="1151"/>
            <p14:sldId id="1152"/>
            <p14:sldId id="1153"/>
            <p14:sldId id="1154"/>
            <p14:sldId id="1155"/>
            <p14:sldId id="1156"/>
            <p14:sldId id="1157"/>
            <p14:sldId id="1161"/>
            <p14:sldId id="1158"/>
            <p14:sldId id="1159"/>
            <p14:sldId id="1173"/>
            <p14:sldId id="1175"/>
          </p14:sldIdLst>
        </p14:section>
        <p14:section name="개인정보 보호 상담 사례집을 통한 질문" id="{63499FA4-4C33-4EC6-82B1-CCE23F1DB09D}">
          <p14:sldIdLst>
            <p14:sldId id="1066"/>
            <p14:sldId id="1164"/>
            <p14:sldId id="1168"/>
            <p14:sldId id="1165"/>
            <p14:sldId id="1171"/>
            <p14:sldId id="1166"/>
            <p14:sldId id="1167"/>
            <p14:sldId id="1170"/>
            <p14:sldId id="1169"/>
            <p14:sldId id="1172"/>
            <p14:sldId id="11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119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pos="217">
          <p15:clr>
            <a:srgbClr val="A4A3A4"/>
          </p15:clr>
        </p15:guide>
        <p15:guide id="7" pos="6023">
          <p15:clr>
            <a:srgbClr val="A4A3A4"/>
          </p15:clr>
        </p15:guide>
        <p15:guide id="8" pos="3755">
          <p15:clr>
            <a:srgbClr val="A4A3A4"/>
          </p15:clr>
        </p15:guide>
        <p15:guide id="9" pos="2077">
          <p15:clr>
            <a:srgbClr val="A4A3A4"/>
          </p15:clr>
        </p15:guide>
        <p15:guide id="10" pos="1442">
          <p15:clr>
            <a:srgbClr val="A4A3A4"/>
          </p15:clr>
        </p15:guide>
        <p15:guide id="11" pos="5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D4D4D"/>
    <a:srgbClr val="0000FF"/>
    <a:srgbClr val="0063B4"/>
    <a:srgbClr val="89AEFF"/>
    <a:srgbClr val="FF3300"/>
    <a:srgbClr val="FF9933"/>
    <a:srgbClr val="318DFD"/>
    <a:srgbClr val="BE5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 autoAdjust="0"/>
    <p:restoredTop sz="98684" autoAdjust="0"/>
  </p:normalViewPr>
  <p:slideViewPr>
    <p:cSldViewPr>
      <p:cViewPr varScale="1">
        <p:scale>
          <a:sx n="115" d="100"/>
          <a:sy n="115" d="100"/>
        </p:scale>
        <p:origin x="84" y="90"/>
      </p:cViewPr>
      <p:guideLst>
        <p:guide orient="horz" pos="436"/>
        <p:guide orient="horz" pos="3974"/>
        <p:guide orient="horz" pos="799"/>
        <p:guide orient="horz" pos="119"/>
        <p:guide orient="horz" pos="3022"/>
        <p:guide pos="217"/>
        <p:guide pos="6023"/>
        <p:guide pos="3755"/>
        <p:guide pos="2077"/>
        <p:guide pos="1442"/>
        <p:guide pos="5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2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04" cy="53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t" anchorCtr="0" compatLnSpc="1">
            <a:prstTxWarp prst="textNoShape">
              <a:avLst/>
            </a:prstTxWarp>
          </a:bodyPr>
          <a:lstStyle>
            <a:lvl1pPr algn="l" defTabSz="9053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933" y="0"/>
            <a:ext cx="2950204" cy="53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t" anchorCtr="0" compatLnSpc="1">
            <a:prstTxWarp prst="textNoShape">
              <a:avLst/>
            </a:prstTxWarp>
          </a:bodyPr>
          <a:lstStyle>
            <a:lvl1pPr algn="r" defTabSz="9053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825"/>
            <a:ext cx="2950204" cy="4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b" anchorCtr="0" compatLnSpc="1">
            <a:prstTxWarp prst="textNoShape">
              <a:avLst/>
            </a:prstTxWarp>
          </a:bodyPr>
          <a:lstStyle>
            <a:lvl1pPr algn="l" defTabSz="9053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933" y="9447825"/>
            <a:ext cx="2950204" cy="4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b" anchorCtr="0" compatLnSpc="1">
            <a:prstTxWarp prst="textNoShape">
              <a:avLst/>
            </a:prstTxWarp>
          </a:bodyPr>
          <a:lstStyle>
            <a:lvl1pPr algn="r" defTabSz="905325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64ED7DE-73B8-4C27-B898-04FB63A9629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5519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863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t" anchorCtr="0" compatLnSpc="1">
            <a:prstTxWarp prst="textNoShape">
              <a:avLst/>
            </a:prstTxWarp>
          </a:bodyPr>
          <a:lstStyle>
            <a:lvl1pPr algn="l" defTabSz="905325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227" y="0"/>
            <a:ext cx="2943863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t" anchorCtr="0" compatLnSpc="1">
            <a:prstTxWarp prst="textNoShape">
              <a:avLst/>
            </a:prstTxWarp>
          </a:bodyPr>
          <a:lstStyle>
            <a:lvl1pPr algn="r" defTabSz="905325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5" y="4713607"/>
            <a:ext cx="5437506" cy="44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214"/>
            <a:ext cx="2943863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b" anchorCtr="0" compatLnSpc="1">
            <a:prstTxWarp prst="textNoShape">
              <a:avLst/>
            </a:prstTxWarp>
          </a:bodyPr>
          <a:lstStyle>
            <a:lvl1pPr algn="l" defTabSz="905325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227" y="9427214"/>
            <a:ext cx="2943863" cy="49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0" tIns="45255" rIns="90510" bIns="45255" numCol="1" anchor="b" anchorCtr="0" compatLnSpc="1">
            <a:prstTxWarp prst="textNoShape">
              <a:avLst/>
            </a:prstTxWarp>
          </a:bodyPr>
          <a:lstStyle>
            <a:lvl1pPr algn="r" defTabSz="905325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20BED09-FE21-4B5F-A9A1-D035CC77943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06236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BED09-FE21-4B5F-A9A1-D035CC77943D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870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BED09-FE21-4B5F-A9A1-D035CC77943D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4625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BED09-FE21-4B5F-A9A1-D035CC77943D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4625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BED09-FE21-4B5F-A9A1-D035CC77943D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4625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BED09-FE21-4B5F-A9A1-D035CC77943D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2580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19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1910" indent="-285350" defTabSz="90519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1400" indent="-228280" defTabSz="90519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597960" indent="-228280" defTabSz="90519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4520" indent="-228280" defTabSz="90519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1080" indent="-228280" defTabSz="9051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67639" indent="-228280" defTabSz="9051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4199" indent="-228280" defTabSz="9051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0759" indent="-228280" defTabSz="90519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B56C509C-3828-4C62-8538-CE04C47D2190}" type="slidenum">
              <a:rPr lang="en-US" altLang="ko-KR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77988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34674" r="3679" b="20297"/>
          <a:stretch>
            <a:fillRect/>
          </a:stretch>
        </p:blipFill>
        <p:spPr bwMode="auto">
          <a:xfrm>
            <a:off x="0" y="0"/>
            <a:ext cx="9906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3.png" descr="C:\Users\myrrh\Desktop\새 폴더\소스\로고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597650"/>
            <a:ext cx="21844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8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 descr="C:\Users\myrrh\Desktop\새 폴더\소스\심볼_S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8" y="6453188"/>
            <a:ext cx="5810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11"/>
          <p:cNvSpPr>
            <a:spLocks noGrp="1"/>
          </p:cNvSpPr>
          <p:nvPr>
            <p:ph type="sldNum" sz="quarter" idx="10"/>
          </p:nvPr>
        </p:nvSpPr>
        <p:spPr>
          <a:xfrm>
            <a:off x="3797300" y="6418263"/>
            <a:ext cx="2311400" cy="2492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63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32655" r="3679" b="20297"/>
          <a:stretch>
            <a:fillRect/>
          </a:stretch>
        </p:blipFill>
        <p:spPr bwMode="auto">
          <a:xfrm>
            <a:off x="0" y="0"/>
            <a:ext cx="9906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30300" y="765175"/>
            <a:ext cx="3744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kumimoji="0"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감사합니다</a:t>
            </a:r>
            <a:endParaRPr kumimoji="0" lang="en-US" altLang="ko-K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image3.png" descr="C:\Users\myrrh\Desktop\새 폴더\소스\로고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597650"/>
            <a:ext cx="21844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4951" r="3679"/>
          <a:stretch>
            <a:fillRect/>
          </a:stretch>
        </p:blipFill>
        <p:spPr bwMode="auto">
          <a:xfrm>
            <a:off x="0" y="7938"/>
            <a:ext cx="99060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3.png" descr="C:\Users\myrrh\Desktop\새 폴더\소스\로고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6597650"/>
            <a:ext cx="21844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0" y="0"/>
            <a:ext cx="9906000" cy="191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01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9028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5.png" descr="C:\Users\myrrh\Desktop\새 폴더\소스\가로형모티브\모티브 프레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" y="0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age3.png" descr="C:\Users\myrrh\Desktop\새 폴더\소스\로고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99200"/>
            <a:ext cx="21844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6.png" descr="C:\Users\myrrh\Desktop\새 폴더\소스\심볼_S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550863"/>
            <a:ext cx="5810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11"/>
          <p:cNvSpPr>
            <a:spLocks noGrp="1"/>
          </p:cNvSpPr>
          <p:nvPr>
            <p:ph type="sldNum" sz="quarter" idx="10"/>
          </p:nvPr>
        </p:nvSpPr>
        <p:spPr>
          <a:xfrm>
            <a:off x="3797300" y="6418263"/>
            <a:ext cx="2311400" cy="24923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47704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4790" r="3571" b="83665"/>
          <a:stretch>
            <a:fillRect/>
          </a:stretch>
        </p:blipFill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image5.png" descr="C:\Users\myrrh\Desktop\새 폴더\소스\가로형모티브\모티브 프레임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3757" r="2292" b="9650"/>
          <a:stretch>
            <a:fillRect/>
          </a:stretch>
        </p:blipFill>
        <p:spPr bwMode="auto">
          <a:xfrm>
            <a:off x="0" y="19050"/>
            <a:ext cx="10031413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67" r:id="rId2"/>
    <p:sldLayoutId id="2147485568" r:id="rId3"/>
    <p:sldLayoutId id="2147485569" r:id="rId4"/>
    <p:sldLayoutId id="21474855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11.png"/><Relationship Id="rId16" Type="http://schemas.openxmlformats.org/officeDocument/2006/relationships/image" Target="../media/image64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13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11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3.png"/><Relationship Id="rId7" Type="http://schemas.openxmlformats.org/officeDocument/2006/relationships/image" Target="../media/image9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2.png"/><Relationship Id="rId9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3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3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1" y="2564904"/>
            <a:ext cx="8910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 smtClean="0">
                <a:solidFill>
                  <a:schemeClr val="tx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2020</a:t>
            </a:r>
            <a:r>
              <a:rPr lang="ko-KR" altLang="en-US" sz="3600" b="1" smtClean="0">
                <a:solidFill>
                  <a:schemeClr val="tx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년 </a:t>
            </a:r>
            <a:r>
              <a:rPr lang="ko-KR" altLang="en-US" sz="3600" b="1" dirty="0">
                <a:solidFill>
                  <a:schemeClr val="tx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상</a:t>
            </a:r>
            <a:r>
              <a:rPr lang="ko-KR" altLang="en-US" sz="3600" b="1" smtClean="0">
                <a:solidFill>
                  <a:schemeClr val="tx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반기 </a:t>
            </a:r>
            <a:r>
              <a:rPr lang="ko-KR" altLang="en-US" sz="3600" b="1" dirty="0" smtClean="0">
                <a:solidFill>
                  <a:schemeClr val="tx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개인정보처리업무 수탁업체 교육</a:t>
            </a:r>
            <a:endParaRPr lang="en-US" altLang="ko-KR" sz="3600" b="1" dirty="0">
              <a:solidFill>
                <a:schemeClr val="tx1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512" y="6093296"/>
            <a:ext cx="8610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2019. 10</a:t>
            </a:r>
            <a:endParaRPr lang="en-US" altLang="ko-KR" sz="2800" b="1" dirty="0">
              <a:solidFill>
                <a:schemeClr val="tx1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8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개체 틀 3"/>
          <p:cNvSpPr txBox="1">
            <a:spLocks/>
          </p:cNvSpPr>
          <p:nvPr/>
        </p:nvSpPr>
        <p:spPr>
          <a:xfrm>
            <a:off x="1208584" y="545680"/>
            <a:ext cx="8137525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유출이란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?</a:t>
            </a:r>
            <a:endParaRPr sz="18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7" y="1273863"/>
            <a:ext cx="8100901" cy="453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928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개체 틀 3"/>
          <p:cNvSpPr txBox="1">
            <a:spLocks/>
          </p:cNvSpPr>
          <p:nvPr/>
        </p:nvSpPr>
        <p:spPr>
          <a:xfrm>
            <a:off x="1208584" y="545680"/>
            <a:ext cx="8137525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개인정보가 유출되면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?</a:t>
            </a:r>
            <a:endParaRPr sz="18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" b="3881"/>
          <a:stretch/>
        </p:blipFill>
        <p:spPr bwMode="auto">
          <a:xfrm>
            <a:off x="920552" y="1313077"/>
            <a:ext cx="7992888" cy="44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2612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8407" y="2670011"/>
            <a:ext cx="5961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2. </a:t>
            </a:r>
            <a:r>
              <a:rPr kumimoji="0" lang="ko-KR" altLang="en-US" sz="3200" b="1" kern="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유출 사고 대응 방안</a:t>
            </a:r>
            <a:endParaRPr kumimoji="0" lang="en-US" altLang="ko-KR" sz="3200" b="1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8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33" name="슬라이드 번호 개체 틀 4"/>
          <p:cNvSpPr>
            <a:spLocks noGrp="1"/>
          </p:cNvSpPr>
          <p:nvPr>
            <p:ph type="sldNum" sz="quarter" idx="10"/>
          </p:nvPr>
        </p:nvSpPr>
        <p:spPr>
          <a:xfrm>
            <a:off x="3797300" y="6418263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12</a:t>
            </a:fld>
            <a:endParaRPr lang="ko-KR" altLang="en-US" dirty="0"/>
          </a:p>
        </p:txBody>
      </p:sp>
      <p:sp>
        <p:nvSpPr>
          <p:cNvPr id="34" name="object 4"/>
          <p:cNvSpPr/>
          <p:nvPr/>
        </p:nvSpPr>
        <p:spPr>
          <a:xfrm>
            <a:off x="1168080" y="1340768"/>
            <a:ext cx="1584176" cy="360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예방 수칙</a:t>
            </a:r>
            <a:endParaRPr lang="ko-KR" altLang="en-US" sz="1600" b="1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173647" y="1701027"/>
            <a:ext cx="7676737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812800" eaLnBrk="0" hangingPunct="0">
              <a:lnSpc>
                <a:spcPts val="1000"/>
              </a:lnSpc>
              <a:spcBef>
                <a:spcPct val="20000"/>
              </a:spcBef>
              <a:spcAft>
                <a:spcPct val="40000"/>
              </a:spcAft>
              <a:tabLst>
                <a:tab pos="536575" algn="l"/>
              </a:tabLst>
              <a:defRPr/>
            </a:pPr>
            <a:endParaRPr lang="en-US" altLang="ko-KR" b="1" dirty="0" smtClean="0">
              <a:gradFill>
                <a:gsLst>
                  <a:gs pos="1905">
                    <a:srgbClr val="000000">
                      <a:lumMod val="85000"/>
                      <a:lumOff val="15000"/>
                    </a:srgbClr>
                  </a:gs>
                  <a:gs pos="14679">
                    <a:srgbClr val="000000">
                      <a:lumMod val="85000"/>
                      <a:lumOff val="15000"/>
                    </a:srgbClr>
                  </a:gs>
                </a:gsLst>
                <a:lin ang="16200000" scaled="1"/>
              </a:gra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936776" y="1700808"/>
            <a:ext cx="5409226" cy="136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2" indent="-228600" defTabSz="812800" eaLnBrk="0" hangingPunct="0">
              <a:lnSpc>
                <a:spcPts val="1000"/>
              </a:lnSpc>
              <a:spcBef>
                <a:spcPct val="20000"/>
              </a:spcBef>
              <a:spcAft>
                <a:spcPct val="40000"/>
              </a:spcAft>
              <a:buFont typeface="+mj-ea"/>
              <a:buAutoNum type="circleNumDbPlain"/>
              <a:tabLst>
                <a:tab pos="536575" algn="l"/>
              </a:tabLst>
              <a:defRPr/>
            </a:pP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 최소 수집 및 파기</a:t>
            </a:r>
            <a:endParaRPr lang="en-US" altLang="ko-KR" b="1" dirty="0" smtClean="0">
              <a:gradFill>
                <a:gsLst>
                  <a:gs pos="1905">
                    <a:srgbClr val="000000">
                      <a:lumMod val="85000"/>
                      <a:lumOff val="15000"/>
                    </a:srgbClr>
                  </a:gs>
                  <a:gs pos="14679">
                    <a:srgbClr val="000000">
                      <a:lumMod val="85000"/>
                      <a:lumOff val="15000"/>
                    </a:srgbClr>
                  </a:gs>
                </a:gsLst>
                <a:lin ang="16200000" scaled="1"/>
              </a:gra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  <a:p>
            <a:pPr marL="228600" lvl="2" indent="-228600" defTabSz="812800" eaLnBrk="0" hangingPunct="0">
              <a:lnSpc>
                <a:spcPts val="1000"/>
              </a:lnSpc>
              <a:spcBef>
                <a:spcPct val="20000"/>
              </a:spcBef>
              <a:spcAft>
                <a:spcPct val="40000"/>
              </a:spcAft>
              <a:buFont typeface="+mj-ea"/>
              <a:buAutoNum type="circleNumDbPlain"/>
              <a:tabLst>
                <a:tab pos="536575" algn="l"/>
              </a:tabLst>
              <a:defRPr/>
            </a:pP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법률에서 요구하는 의무사항 이행</a:t>
            </a:r>
            <a:endParaRPr lang="en-US" altLang="ko-KR" b="1" dirty="0" smtClean="0">
              <a:gradFill>
                <a:gsLst>
                  <a:gs pos="1905">
                    <a:srgbClr val="000000">
                      <a:lumMod val="85000"/>
                      <a:lumOff val="15000"/>
                    </a:srgbClr>
                  </a:gs>
                  <a:gs pos="14679">
                    <a:srgbClr val="000000">
                      <a:lumMod val="85000"/>
                      <a:lumOff val="15000"/>
                    </a:srgbClr>
                  </a:gs>
                </a:gsLst>
                <a:lin ang="16200000" scaled="1"/>
              </a:gra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  <a:p>
            <a:pPr marL="228600" lvl="2" indent="-228600" defTabSz="812800" eaLnBrk="0" hangingPunct="0">
              <a:lnSpc>
                <a:spcPts val="1000"/>
              </a:lnSpc>
              <a:spcBef>
                <a:spcPct val="20000"/>
              </a:spcBef>
              <a:spcAft>
                <a:spcPct val="40000"/>
              </a:spcAft>
              <a:buFont typeface="+mj-ea"/>
              <a:buAutoNum type="circleNumDbPlain"/>
              <a:tabLst>
                <a:tab pos="536575" algn="l"/>
              </a:tabLst>
              <a:defRPr/>
            </a:pP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관리자페이지는 반드시 보안설정</a:t>
            </a:r>
            <a:endParaRPr lang="en-US" altLang="ko-KR" b="1" dirty="0" smtClean="0">
              <a:gradFill>
                <a:gsLst>
                  <a:gs pos="1905">
                    <a:srgbClr val="000000">
                      <a:lumMod val="85000"/>
                      <a:lumOff val="15000"/>
                    </a:srgbClr>
                  </a:gs>
                  <a:gs pos="14679">
                    <a:srgbClr val="000000">
                      <a:lumMod val="85000"/>
                      <a:lumOff val="15000"/>
                    </a:srgbClr>
                  </a:gs>
                </a:gsLst>
                <a:lin ang="16200000" scaled="1"/>
              </a:gra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  <a:p>
            <a:pPr marL="228600" lvl="2" indent="-228600" defTabSz="812800" eaLnBrk="0" hangingPunct="0">
              <a:lnSpc>
                <a:spcPts val="1000"/>
              </a:lnSpc>
              <a:spcBef>
                <a:spcPct val="20000"/>
              </a:spcBef>
              <a:spcAft>
                <a:spcPct val="40000"/>
              </a:spcAft>
              <a:buFont typeface="+mj-ea"/>
              <a:buAutoNum type="circleNumDbPlain"/>
              <a:tabLst>
                <a:tab pos="536575" algn="l"/>
              </a:tabLst>
              <a:defRPr/>
            </a:pP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주기적 점검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(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내부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, 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외부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)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은 필수</a:t>
            </a:r>
            <a:endParaRPr lang="en-US" altLang="ko-KR" b="1" dirty="0" smtClean="0">
              <a:gradFill>
                <a:gsLst>
                  <a:gs pos="1905">
                    <a:srgbClr val="000000">
                      <a:lumMod val="85000"/>
                      <a:lumOff val="15000"/>
                    </a:srgbClr>
                  </a:gs>
                  <a:gs pos="14679">
                    <a:srgbClr val="000000">
                      <a:lumMod val="85000"/>
                      <a:lumOff val="15000"/>
                    </a:srgbClr>
                  </a:gs>
                </a:gsLst>
                <a:lin ang="16200000" scaled="1"/>
              </a:gra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1844824"/>
            <a:ext cx="936104" cy="1048106"/>
          </a:xfrm>
          <a:prstGeom prst="rect">
            <a:avLst/>
          </a:prstGeom>
        </p:spPr>
      </p:pic>
      <p:sp>
        <p:nvSpPr>
          <p:cNvPr id="40" name="모서리가 둥근 직사각형 39"/>
          <p:cNvSpPr/>
          <p:nvPr/>
        </p:nvSpPr>
        <p:spPr>
          <a:xfrm>
            <a:off x="1164695" y="3194021"/>
            <a:ext cx="7676737" cy="12071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812800" eaLnBrk="0" hangingPunct="0">
              <a:spcBef>
                <a:spcPct val="20000"/>
              </a:spcBef>
              <a:spcAft>
                <a:spcPct val="40000"/>
              </a:spcAft>
              <a:tabLst>
                <a:tab pos="536575" algn="l"/>
              </a:tabLst>
              <a:defRPr/>
            </a:pP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개인정보보호법 제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29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(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안전조치 의무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)</a:t>
            </a:r>
          </a:p>
          <a:p>
            <a:pPr marL="0" lvl="2" defTabSz="812800" eaLnBrk="0" hangingPunct="0">
              <a:spcBef>
                <a:spcPct val="20000"/>
              </a:spcBef>
              <a:spcAft>
                <a:spcPct val="40000"/>
              </a:spcAft>
              <a:tabLst>
                <a:tab pos="536575" algn="l"/>
              </a:tabLst>
              <a:defRPr/>
            </a:pPr>
            <a:r>
              <a:rPr lang="ko-KR" altLang="en-US" sz="1200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개인정보처리자는 </a:t>
            </a:r>
            <a:r>
              <a:rPr lang="ko-KR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개인정보가 분실 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∙ 도난 ∙ 유출 ∙ 위조 ∙ 변조 또는 훼손되지 아니하도록 내부 관리계획 수립</a:t>
            </a:r>
            <a:r>
              <a:rPr lang="en-US" altLang="ko-K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접속기록   보관 등</a:t>
            </a:r>
            <a:r>
              <a:rPr lang="ko-KR" altLang="en-US" sz="1200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</a:t>
            </a:r>
            <a:r>
              <a:rPr lang="ko-KR" altLang="en-US" sz="1200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대통령령으로 정하는 바에 따라 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안전성 확보에 필요한 기술적 ∙ 관리적 및 물리적 조치를 하여야 한다</a:t>
            </a:r>
            <a:r>
              <a:rPr lang="en-US" altLang="ko-K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1164695" y="4526060"/>
            <a:ext cx="7676737" cy="12071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defTabSz="812800" eaLnBrk="0" hangingPunct="0">
              <a:spcBef>
                <a:spcPct val="20000"/>
              </a:spcBef>
              <a:spcAft>
                <a:spcPct val="40000"/>
              </a:spcAft>
              <a:tabLst>
                <a:tab pos="536575" algn="l"/>
              </a:tabLst>
              <a:defRPr/>
            </a:pP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정보통신망법 제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28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(</a:t>
            </a:r>
            <a:r>
              <a:rPr lang="ko-KR" altLang="en-US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개인정보의 보호조치</a:t>
            </a:r>
            <a:r>
              <a:rPr lang="en-US" altLang="ko-KR" b="1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)</a:t>
            </a:r>
          </a:p>
          <a:p>
            <a:pPr marL="0" lvl="2" defTabSz="812800" eaLnBrk="0" hangingPunct="0">
              <a:spcBef>
                <a:spcPct val="20000"/>
              </a:spcBef>
              <a:spcAft>
                <a:spcPct val="40000"/>
              </a:spcAft>
              <a:tabLst>
                <a:tab pos="536575" algn="l"/>
              </a:tabLst>
              <a:defRPr/>
            </a:pPr>
            <a:r>
              <a:rPr lang="ko-KR" altLang="en-US" sz="1200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정보통신서비스 제공자 등이 개인정보를 처리할 때에는 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개인정보의 분실 ∙ 도난 ∙ 유출 ∙ 위조 ∙ 변조 또는 훼손을 방지하고 개인정보의 안전성을 확보하기 위하여</a:t>
            </a:r>
            <a:r>
              <a:rPr lang="ko-KR" altLang="en-US" sz="1200" dirty="0" smtClean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대통령령으로 정하는 기준에 따라 다음 각 호의 </a:t>
            </a:r>
            <a:r>
              <a:rPr lang="ko-KR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기술적 ∙ 관리적 조치를 하여야 한다</a:t>
            </a:r>
            <a:r>
              <a:rPr lang="en-US" altLang="ko-KR" sz="1200" b="1" dirty="0" smtClean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</a:t>
            </a:r>
          </a:p>
        </p:txBody>
      </p:sp>
      <p:sp>
        <p:nvSpPr>
          <p:cNvPr id="11" name="제목 개체 틀 3"/>
          <p:cNvSpPr txBox="1">
            <a:spLocks/>
          </p:cNvSpPr>
          <p:nvPr/>
        </p:nvSpPr>
        <p:spPr>
          <a:xfrm>
            <a:off x="1208584" y="531428"/>
            <a:ext cx="8137525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유출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침해사고 예방을 위한 조치</a:t>
            </a:r>
            <a:endParaRPr sz="18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7148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325271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내부 관리 계획의 수립∙시행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" name="object 74"/>
          <p:cNvSpPr txBox="1"/>
          <p:nvPr/>
        </p:nvSpPr>
        <p:spPr>
          <a:xfrm>
            <a:off x="1141469" y="1473158"/>
            <a:ext cx="7840345" cy="4866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개인정보의 분실 ∙ 도난 </a:t>
            </a:r>
            <a:r>
              <a:rPr lang="ko-KR" altLang="en-US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∙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유출</a:t>
            </a:r>
            <a:r>
              <a:rPr lang="ko-KR" altLang="en-US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∙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위조</a:t>
            </a:r>
            <a:r>
              <a:rPr lang="ko-KR" altLang="en-US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∙변조 또는 훼손되지 아니하도록 내부 의사 결정 절차를 통하여 다음의 사항을     포함하는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내부 관리계획을 수립</a:t>
            </a:r>
            <a:r>
              <a:rPr lang="ko-KR" altLang="en-US" sz="13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∙시행</a:t>
            </a:r>
            <a:endParaRPr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7" name="object 77"/>
          <p:cNvSpPr/>
          <p:nvPr/>
        </p:nvSpPr>
        <p:spPr>
          <a:xfrm>
            <a:off x="929226" y="1573185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69" y="2029908"/>
            <a:ext cx="7699963" cy="2490166"/>
          </a:xfrm>
          <a:prstGeom prst="rect">
            <a:avLst/>
          </a:prstGeom>
        </p:spPr>
      </p:pic>
      <p:sp>
        <p:nvSpPr>
          <p:cNvPr id="9" name="object 74"/>
          <p:cNvSpPr txBox="1"/>
          <p:nvPr/>
        </p:nvSpPr>
        <p:spPr>
          <a:xfrm>
            <a:off x="1145103" y="4569502"/>
            <a:ext cx="7840345" cy="4866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위의 사항에 중요한 변경이 있는 경우에는 이를 즉시 반영하여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내부 관리계획을 수정하여 시행하고</a:t>
            </a:r>
            <a:r>
              <a:rPr lang="en-US" altLang="ko-KR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그 수정                이력을 관리</a:t>
            </a:r>
            <a:endParaRPr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10" name="object 77"/>
          <p:cNvSpPr/>
          <p:nvPr/>
        </p:nvSpPr>
        <p:spPr>
          <a:xfrm>
            <a:off x="932860" y="4669529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11" name="object 74"/>
          <p:cNvSpPr txBox="1"/>
          <p:nvPr/>
        </p:nvSpPr>
        <p:spPr>
          <a:xfrm>
            <a:off x="1145103" y="5162950"/>
            <a:ext cx="7840345" cy="4866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 보호책임자는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접근권한 관리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접속기록 보관 및 점검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암호화 조치 등 내부 관리 계획의 이행 실태를               연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1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회 이상</a:t>
            </a:r>
            <a:r>
              <a:rPr lang="ko-KR" altLang="en-US" sz="1300" b="1" spc="-5" dirty="0" smtClean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점검∙관리</a:t>
            </a:r>
            <a:endParaRPr sz="1300" b="1" dirty="0">
              <a:solidFill>
                <a:srgbClr val="FF00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12" name="object 77"/>
          <p:cNvSpPr/>
          <p:nvPr/>
        </p:nvSpPr>
        <p:spPr>
          <a:xfrm>
            <a:off x="932860" y="5262977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363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14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5873750" y="1341293"/>
            <a:ext cx="113093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상세</a:t>
            </a:r>
            <a:r>
              <a:rPr sz="1400" spc="7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위반사항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1009279" y="3730120"/>
            <a:ext cx="3535679" cy="778529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24384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44475" algn="l"/>
              </a:tabLst>
            </a:pPr>
            <a:endParaRPr lang="ko-KR" altLang="en-US" dirty="0">
              <a:latin typeface="Noto Sans CJK JP Regular"/>
              <a:cs typeface="Noto Sans CJK JP Regular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1000798" y="3713644"/>
            <a:ext cx="3535679" cy="847675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ln w="12192">
            <a:solidFill>
              <a:srgbClr val="3A92C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2"/>
          <p:cNvSpPr/>
          <p:nvPr/>
        </p:nvSpPr>
        <p:spPr>
          <a:xfrm>
            <a:off x="992560" y="3561390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9" name="object 19"/>
          <p:cNvSpPr/>
          <p:nvPr/>
        </p:nvSpPr>
        <p:spPr>
          <a:xfrm>
            <a:off x="1005787" y="1650551"/>
            <a:ext cx="3515165" cy="1542415"/>
          </a:xfrm>
          <a:custGeom>
            <a:avLst/>
            <a:gdLst/>
            <a:ahLst/>
            <a:cxnLst/>
            <a:rect l="l" t="t" r="r" b="b"/>
            <a:pathLst>
              <a:path w="3535679" h="1542414">
                <a:moveTo>
                  <a:pt x="0" y="1542288"/>
                </a:moveTo>
                <a:lnTo>
                  <a:pt x="3535679" y="1542288"/>
                </a:lnTo>
                <a:lnTo>
                  <a:pt x="3535679" y="0"/>
                </a:lnTo>
                <a:lnTo>
                  <a:pt x="0" y="0"/>
                </a:lnTo>
                <a:lnTo>
                  <a:pt x="0" y="154228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20"/>
          <p:cNvSpPr/>
          <p:nvPr/>
        </p:nvSpPr>
        <p:spPr>
          <a:xfrm>
            <a:off x="985273" y="1658935"/>
            <a:ext cx="3535679" cy="1542415"/>
          </a:xfrm>
          <a:custGeom>
            <a:avLst/>
            <a:gdLst/>
            <a:ahLst/>
            <a:cxnLst/>
            <a:rect l="l" t="t" r="r" b="b"/>
            <a:pathLst>
              <a:path w="3535679" h="1542414">
                <a:moveTo>
                  <a:pt x="0" y="1542288"/>
                </a:moveTo>
                <a:lnTo>
                  <a:pt x="3535679" y="1542288"/>
                </a:lnTo>
                <a:lnTo>
                  <a:pt x="3535679" y="0"/>
                </a:lnTo>
                <a:lnTo>
                  <a:pt x="0" y="0"/>
                </a:lnTo>
                <a:lnTo>
                  <a:pt x="0" y="1542288"/>
                </a:lnTo>
                <a:close/>
              </a:path>
            </a:pathLst>
          </a:custGeom>
          <a:ln w="12192">
            <a:solidFill>
              <a:srgbClr val="3A92C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위반사항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26"/>
          <p:cNvSpPr/>
          <p:nvPr/>
        </p:nvSpPr>
        <p:spPr>
          <a:xfrm>
            <a:off x="957402" y="5169454"/>
            <a:ext cx="1080964" cy="406758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871728" y="0"/>
                </a:lnTo>
                <a:lnTo>
                  <a:pt x="919910" y="7769"/>
                </a:lnTo>
                <a:lnTo>
                  <a:pt x="961747" y="29405"/>
                </a:lnTo>
                <a:lnTo>
                  <a:pt x="994733" y="62396"/>
                </a:lnTo>
                <a:lnTo>
                  <a:pt x="1016361" y="104231"/>
                </a:lnTo>
                <a:lnTo>
                  <a:pt x="1024128" y="152400"/>
                </a:lnTo>
                <a:lnTo>
                  <a:pt x="1016361" y="200568"/>
                </a:lnTo>
                <a:lnTo>
                  <a:pt x="994733" y="242403"/>
                </a:lnTo>
                <a:lnTo>
                  <a:pt x="961747" y="275394"/>
                </a:lnTo>
                <a:lnTo>
                  <a:pt x="919910" y="297030"/>
                </a:lnTo>
                <a:lnTo>
                  <a:pt x="871728" y="304800"/>
                </a:lnTo>
                <a:lnTo>
                  <a:pt x="152400" y="304800"/>
                </a:lnTo>
                <a:lnTo>
                  <a:pt x="104231" y="297030"/>
                </a:lnTo>
                <a:lnTo>
                  <a:pt x="62396" y="275394"/>
                </a:lnTo>
                <a:lnTo>
                  <a:pt x="29405" y="242403"/>
                </a:lnTo>
                <a:lnTo>
                  <a:pt x="7769" y="200568"/>
                </a:lnTo>
                <a:lnTo>
                  <a:pt x="0" y="152400"/>
                </a:lnTo>
                <a:close/>
              </a:path>
            </a:pathLst>
          </a:custGeom>
          <a:ln w="28956">
            <a:solidFill>
              <a:srgbClr val="1185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27"/>
          <p:cNvSpPr txBox="1"/>
          <p:nvPr/>
        </p:nvSpPr>
        <p:spPr>
          <a:xfrm>
            <a:off x="1040356" y="5258699"/>
            <a:ext cx="9150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조치</a:t>
            </a:r>
            <a:r>
              <a:rPr sz="1400" spc="95" dirty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TIP</a:t>
            </a:r>
            <a:endParaRPr sz="14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Noto Sans CJK JP Regular"/>
            </a:endParaRPr>
          </a:p>
        </p:txBody>
      </p:sp>
      <p:sp>
        <p:nvSpPr>
          <p:cNvPr id="67" name="object 28"/>
          <p:cNvSpPr/>
          <p:nvPr/>
        </p:nvSpPr>
        <p:spPr>
          <a:xfrm>
            <a:off x="2122500" y="5148613"/>
            <a:ext cx="6862948" cy="44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29"/>
          <p:cNvSpPr txBox="1"/>
          <p:nvPr/>
        </p:nvSpPr>
        <p:spPr>
          <a:xfrm>
            <a:off x="2185591" y="5277338"/>
            <a:ext cx="673676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57480" algn="l"/>
              </a:tabLst>
            </a:pPr>
            <a:r>
              <a:rPr sz="1300" spc="114" dirty="0">
                <a:solidFill>
                  <a:srgbClr val="FFFFFF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개인정보보호 종합 포털에서 제공하는 개인정보 내부 관리계획 샘플</a:t>
            </a:r>
            <a:r>
              <a:rPr sz="1300" spc="484" dirty="0">
                <a:solidFill>
                  <a:srgbClr val="FFFFFF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 </a:t>
            </a:r>
            <a:r>
              <a:rPr sz="1300" spc="114" dirty="0">
                <a:solidFill>
                  <a:srgbClr val="FFFFFF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참고</a:t>
            </a:r>
            <a:endParaRPr sz="13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Noto Sans CJK JP Regular"/>
            </a:endParaRPr>
          </a:p>
        </p:txBody>
      </p:sp>
      <p:sp>
        <p:nvSpPr>
          <p:cNvPr id="70" name="object 30"/>
          <p:cNvSpPr/>
          <p:nvPr/>
        </p:nvSpPr>
        <p:spPr>
          <a:xfrm>
            <a:off x="4613030" y="1459518"/>
            <a:ext cx="4306941" cy="3323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22"/>
          <p:cNvSpPr txBox="1"/>
          <p:nvPr/>
        </p:nvSpPr>
        <p:spPr>
          <a:xfrm>
            <a:off x="1009036" y="1778028"/>
            <a:ext cx="3528392" cy="123623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02895" indent="-286385">
              <a:lnSpc>
                <a:spcPct val="100000"/>
              </a:lnSpc>
              <a:spcBef>
                <a:spcPts val="944"/>
              </a:spcBef>
              <a:buClr>
                <a:srgbClr val="0058A7"/>
              </a:buClr>
              <a:buFont typeface="Wingdings"/>
              <a:buChar char=""/>
              <a:tabLst>
                <a:tab pos="302895" algn="l"/>
                <a:tab pos="303530" algn="l"/>
              </a:tabLst>
            </a:pPr>
            <a:r>
              <a:rPr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A병원은 30만건 이상의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를  </a:t>
            </a:r>
            <a:endParaRPr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263525">
              <a:lnSpc>
                <a:spcPct val="100000"/>
              </a:lnSpc>
              <a:spcBef>
                <a:spcPts val="400"/>
              </a:spcBef>
            </a:pP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수집∙보관하고 있었으나,</a:t>
            </a:r>
          </a:p>
          <a:p>
            <a:pPr marL="302895" indent="-286385">
              <a:lnSpc>
                <a:spcPct val="100000"/>
              </a:lnSpc>
              <a:spcBef>
                <a:spcPts val="395"/>
              </a:spcBef>
              <a:buClr>
                <a:srgbClr val="0058A7"/>
              </a:buClr>
              <a:buFont typeface="Wingdings"/>
              <a:buChar char=""/>
              <a:tabLst>
                <a:tab pos="302895" algn="l"/>
                <a:tab pos="303530" algn="l"/>
              </a:tabLst>
            </a:pP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유형에 </a:t>
            </a:r>
            <a:r>
              <a:rPr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따른 필수사항을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포함하지</a:t>
            </a:r>
            <a:r>
              <a:rPr 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않고 </a:t>
            </a:r>
            <a:r>
              <a:rPr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의무 </a:t>
            </a:r>
            <a:r>
              <a:rPr 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   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업무와 </a:t>
            </a:r>
            <a:r>
              <a:rPr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관련된 내용만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내부관리계획으로 </a:t>
            </a:r>
            <a:r>
              <a:rPr 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          </a:t>
            </a:r>
            <a:r>
              <a:rPr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관리하고 </a:t>
            </a:r>
            <a:r>
              <a:rPr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있었음</a:t>
            </a: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4104456" cy="382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내부 관리계획 미수립 위반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1068870" y="3894700"/>
            <a:ext cx="3528392" cy="78156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02895" indent="-286385">
              <a:lnSpc>
                <a:spcPct val="100000"/>
              </a:lnSpc>
              <a:spcBef>
                <a:spcPts val="944"/>
              </a:spcBef>
              <a:buClr>
                <a:srgbClr val="0058A7"/>
              </a:buClr>
              <a:buFont typeface="Wingdings"/>
              <a:buChar char=""/>
              <a:tabLst>
                <a:tab pos="302895" algn="l"/>
                <a:tab pos="303530" algn="l"/>
              </a:tabLst>
            </a:pPr>
            <a:r>
              <a:rPr lang="ko-KR" altLang="en-US" sz="13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개인정보처리자 내부 의사 결정 절차를 통하여 내부 관리계획 수립∙시행</a:t>
            </a:r>
          </a:p>
          <a:p>
            <a:pPr marL="325755" marR="5080">
              <a:lnSpc>
                <a:spcPct val="123600"/>
              </a:lnSpc>
              <a:spcBef>
                <a:spcPts val="10"/>
              </a:spcBef>
            </a:pPr>
            <a:endParaRPr sz="1300" b="1" spc="-5" dirty="0">
              <a:solidFill>
                <a:srgbClr val="18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74384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3800872" y="6420123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15</a:t>
            </a:fld>
            <a:endParaRPr lang="ko-KR" altLang="en-US" dirty="0"/>
          </a:p>
        </p:txBody>
      </p:sp>
      <p:sp>
        <p:nvSpPr>
          <p:cNvPr id="3" name="object 4"/>
          <p:cNvSpPr/>
          <p:nvPr/>
        </p:nvSpPr>
        <p:spPr>
          <a:xfrm>
            <a:off x="1914558" y="1460817"/>
            <a:ext cx="7042062" cy="73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5"/>
          <p:cNvSpPr/>
          <p:nvPr/>
        </p:nvSpPr>
        <p:spPr>
          <a:xfrm>
            <a:off x="1929797" y="1466312"/>
            <a:ext cx="7026823" cy="701371"/>
          </a:xfrm>
          <a:custGeom>
            <a:avLst/>
            <a:gdLst/>
            <a:ahLst/>
            <a:cxnLst/>
            <a:rect l="l" t="t" r="r" b="b"/>
            <a:pathLst>
              <a:path w="7234555" h="767080">
                <a:moveTo>
                  <a:pt x="0" y="766572"/>
                </a:moveTo>
                <a:lnTo>
                  <a:pt x="7234428" y="766572"/>
                </a:lnTo>
                <a:lnTo>
                  <a:pt x="7234428" y="0"/>
                </a:lnTo>
                <a:lnTo>
                  <a:pt x="0" y="0"/>
                </a:lnTo>
                <a:lnTo>
                  <a:pt x="0" y="766572"/>
                </a:lnTo>
                <a:close/>
              </a:path>
            </a:pathLst>
          </a:custGeom>
          <a:solidFill>
            <a:srgbClr val="EBEE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/>
          <p:nvPr/>
        </p:nvSpPr>
        <p:spPr>
          <a:xfrm>
            <a:off x="1813974" y="1439554"/>
            <a:ext cx="125095" cy="562610"/>
          </a:xfrm>
          <a:custGeom>
            <a:avLst/>
            <a:gdLst/>
            <a:ahLst/>
            <a:cxnLst/>
            <a:rect l="l" t="t" r="r" b="b"/>
            <a:pathLst>
              <a:path w="125094" h="562610">
                <a:moveTo>
                  <a:pt x="124967" y="0"/>
                </a:moveTo>
                <a:lnTo>
                  <a:pt x="0" y="52704"/>
                </a:lnTo>
                <a:lnTo>
                  <a:pt x="0" y="562356"/>
                </a:lnTo>
                <a:lnTo>
                  <a:pt x="122554" y="562356"/>
                </a:lnTo>
                <a:lnTo>
                  <a:pt x="123256" y="408986"/>
                </a:lnTo>
                <a:lnTo>
                  <a:pt x="124967" y="0"/>
                </a:lnTo>
                <a:close/>
              </a:path>
            </a:pathLst>
          </a:custGeom>
          <a:solidFill>
            <a:srgbClr val="97B3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7"/>
          <p:cNvSpPr/>
          <p:nvPr/>
        </p:nvSpPr>
        <p:spPr>
          <a:xfrm>
            <a:off x="1813974" y="1712880"/>
            <a:ext cx="123825" cy="466806"/>
          </a:xfrm>
          <a:custGeom>
            <a:avLst/>
            <a:gdLst/>
            <a:ahLst/>
            <a:cxnLst/>
            <a:rect l="l" t="t" r="r" b="b"/>
            <a:pathLst>
              <a:path w="123825" h="510539">
                <a:moveTo>
                  <a:pt x="0" y="510539"/>
                </a:moveTo>
                <a:lnTo>
                  <a:pt x="123443" y="510539"/>
                </a:lnTo>
                <a:lnTo>
                  <a:pt x="123443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97B3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8"/>
          <p:cNvSpPr/>
          <p:nvPr/>
        </p:nvSpPr>
        <p:spPr>
          <a:xfrm>
            <a:off x="925334" y="1523245"/>
            <a:ext cx="853166" cy="647956"/>
          </a:xfrm>
          <a:custGeom>
            <a:avLst/>
            <a:gdLst/>
            <a:ahLst/>
            <a:cxnLst/>
            <a:rect l="l" t="t" r="r" b="b"/>
            <a:pathLst>
              <a:path w="1138555" h="708660">
                <a:moveTo>
                  <a:pt x="0" y="708660"/>
                </a:moveTo>
                <a:lnTo>
                  <a:pt x="1138428" y="708660"/>
                </a:lnTo>
                <a:lnTo>
                  <a:pt x="1138428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B9D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9"/>
          <p:cNvSpPr/>
          <p:nvPr/>
        </p:nvSpPr>
        <p:spPr>
          <a:xfrm>
            <a:off x="927457" y="1555099"/>
            <a:ext cx="847268" cy="579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/>
          <p:cNvSpPr/>
          <p:nvPr/>
        </p:nvSpPr>
        <p:spPr>
          <a:xfrm>
            <a:off x="928869" y="1556558"/>
            <a:ext cx="846350" cy="578282"/>
          </a:xfrm>
          <a:custGeom>
            <a:avLst/>
            <a:gdLst/>
            <a:ahLst/>
            <a:cxnLst/>
            <a:rect l="l" t="t" r="r" b="b"/>
            <a:pathLst>
              <a:path w="1053465" h="632460">
                <a:moveTo>
                  <a:pt x="1053084" y="0"/>
                </a:moveTo>
                <a:lnTo>
                  <a:pt x="0" y="0"/>
                </a:lnTo>
                <a:lnTo>
                  <a:pt x="0" y="632460"/>
                </a:lnTo>
                <a:lnTo>
                  <a:pt x="1053084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2"/>
          <p:cNvSpPr/>
          <p:nvPr/>
        </p:nvSpPr>
        <p:spPr>
          <a:xfrm>
            <a:off x="2062385" y="1600082"/>
            <a:ext cx="5790439" cy="434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3"/>
          <p:cNvSpPr/>
          <p:nvPr/>
        </p:nvSpPr>
        <p:spPr>
          <a:xfrm>
            <a:off x="1027928" y="1552029"/>
            <a:ext cx="684428" cy="611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4"/>
          <p:cNvSpPr/>
          <p:nvPr/>
        </p:nvSpPr>
        <p:spPr>
          <a:xfrm>
            <a:off x="1914558" y="3306189"/>
            <a:ext cx="7042062" cy="725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5"/>
          <p:cNvSpPr/>
          <p:nvPr/>
        </p:nvSpPr>
        <p:spPr>
          <a:xfrm>
            <a:off x="1929797" y="3308035"/>
            <a:ext cx="6998969" cy="699631"/>
          </a:xfrm>
          <a:custGeom>
            <a:avLst/>
            <a:gdLst/>
            <a:ahLst/>
            <a:cxnLst/>
            <a:rect l="l" t="t" r="r" b="b"/>
            <a:pathLst>
              <a:path w="7234555" h="765175">
                <a:moveTo>
                  <a:pt x="0" y="765048"/>
                </a:moveTo>
                <a:lnTo>
                  <a:pt x="7234428" y="765048"/>
                </a:lnTo>
                <a:lnTo>
                  <a:pt x="7234428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E6F4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6"/>
          <p:cNvSpPr/>
          <p:nvPr/>
        </p:nvSpPr>
        <p:spPr>
          <a:xfrm>
            <a:off x="1813974" y="3303985"/>
            <a:ext cx="125095" cy="515578"/>
          </a:xfrm>
          <a:custGeom>
            <a:avLst/>
            <a:gdLst/>
            <a:ahLst/>
            <a:cxnLst/>
            <a:rect l="l" t="t" r="r" b="b"/>
            <a:pathLst>
              <a:path w="125094" h="563879">
                <a:moveTo>
                  <a:pt x="124967" y="0"/>
                </a:moveTo>
                <a:lnTo>
                  <a:pt x="0" y="52832"/>
                </a:lnTo>
                <a:lnTo>
                  <a:pt x="0" y="563880"/>
                </a:lnTo>
                <a:lnTo>
                  <a:pt x="122554" y="563880"/>
                </a:lnTo>
                <a:lnTo>
                  <a:pt x="123256" y="410094"/>
                </a:lnTo>
                <a:lnTo>
                  <a:pt x="124967" y="0"/>
                </a:lnTo>
                <a:close/>
              </a:path>
            </a:pathLst>
          </a:custGeom>
          <a:solidFill>
            <a:srgbClr val="C9D2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7"/>
          <p:cNvSpPr/>
          <p:nvPr/>
        </p:nvSpPr>
        <p:spPr>
          <a:xfrm>
            <a:off x="1813974" y="3554686"/>
            <a:ext cx="123825" cy="466806"/>
          </a:xfrm>
          <a:custGeom>
            <a:avLst/>
            <a:gdLst/>
            <a:ahLst/>
            <a:cxnLst/>
            <a:rect l="l" t="t" r="r" b="b"/>
            <a:pathLst>
              <a:path w="123825" h="510539">
                <a:moveTo>
                  <a:pt x="0" y="510539"/>
                </a:moveTo>
                <a:lnTo>
                  <a:pt x="123443" y="510539"/>
                </a:lnTo>
                <a:lnTo>
                  <a:pt x="123443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C9D2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/>
          <p:cNvSpPr/>
          <p:nvPr/>
        </p:nvSpPr>
        <p:spPr>
          <a:xfrm>
            <a:off x="925334" y="3363609"/>
            <a:ext cx="853166" cy="649697"/>
          </a:xfrm>
          <a:custGeom>
            <a:avLst/>
            <a:gdLst/>
            <a:ahLst/>
            <a:cxnLst/>
            <a:rect l="l" t="t" r="r" b="b"/>
            <a:pathLst>
              <a:path w="1138555" h="710564">
                <a:moveTo>
                  <a:pt x="0" y="710184"/>
                </a:moveTo>
                <a:lnTo>
                  <a:pt x="1138428" y="710184"/>
                </a:lnTo>
                <a:lnTo>
                  <a:pt x="1138428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E6F4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9"/>
          <p:cNvSpPr/>
          <p:nvPr/>
        </p:nvSpPr>
        <p:spPr>
          <a:xfrm>
            <a:off x="927457" y="3395379"/>
            <a:ext cx="847268" cy="579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0"/>
          <p:cNvSpPr/>
          <p:nvPr/>
        </p:nvSpPr>
        <p:spPr>
          <a:xfrm>
            <a:off x="928869" y="3396840"/>
            <a:ext cx="846350" cy="578282"/>
          </a:xfrm>
          <a:custGeom>
            <a:avLst/>
            <a:gdLst/>
            <a:ahLst/>
            <a:cxnLst/>
            <a:rect l="l" t="t" r="r" b="b"/>
            <a:pathLst>
              <a:path w="1053465" h="632460">
                <a:moveTo>
                  <a:pt x="1053084" y="0"/>
                </a:moveTo>
                <a:lnTo>
                  <a:pt x="0" y="0"/>
                </a:lnTo>
                <a:lnTo>
                  <a:pt x="0" y="632460"/>
                </a:lnTo>
                <a:lnTo>
                  <a:pt x="1053084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1"/>
          <p:cNvSpPr/>
          <p:nvPr/>
        </p:nvSpPr>
        <p:spPr>
          <a:xfrm>
            <a:off x="1937417" y="3269711"/>
            <a:ext cx="7227570" cy="11613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84C436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2"/>
          <p:cNvSpPr/>
          <p:nvPr/>
        </p:nvSpPr>
        <p:spPr>
          <a:xfrm>
            <a:off x="2062385" y="3440037"/>
            <a:ext cx="6758178" cy="4271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3"/>
          <p:cNvSpPr/>
          <p:nvPr/>
        </p:nvSpPr>
        <p:spPr>
          <a:xfrm>
            <a:off x="1047889" y="3377591"/>
            <a:ext cx="685651" cy="622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4"/>
          <p:cNvSpPr/>
          <p:nvPr/>
        </p:nvSpPr>
        <p:spPr>
          <a:xfrm>
            <a:off x="1914558" y="4231149"/>
            <a:ext cx="6913625" cy="726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5"/>
          <p:cNvSpPr/>
          <p:nvPr/>
        </p:nvSpPr>
        <p:spPr>
          <a:xfrm>
            <a:off x="1929798" y="4233011"/>
            <a:ext cx="6998968" cy="701371"/>
          </a:xfrm>
          <a:custGeom>
            <a:avLst/>
            <a:gdLst/>
            <a:ahLst/>
            <a:cxnLst/>
            <a:rect l="l" t="t" r="r" b="b"/>
            <a:pathLst>
              <a:path w="7234555" h="767079">
                <a:moveTo>
                  <a:pt x="0" y="766571"/>
                </a:moveTo>
                <a:lnTo>
                  <a:pt x="7234428" y="766571"/>
                </a:lnTo>
                <a:lnTo>
                  <a:pt x="7234428" y="0"/>
                </a:lnTo>
                <a:lnTo>
                  <a:pt x="0" y="0"/>
                </a:lnTo>
                <a:lnTo>
                  <a:pt x="0" y="766571"/>
                </a:lnTo>
                <a:close/>
              </a:path>
            </a:pathLst>
          </a:custGeom>
          <a:solidFill>
            <a:srgbClr val="E9F3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6"/>
          <p:cNvSpPr/>
          <p:nvPr/>
        </p:nvSpPr>
        <p:spPr>
          <a:xfrm>
            <a:off x="1813974" y="4230349"/>
            <a:ext cx="125095" cy="514416"/>
          </a:xfrm>
          <a:custGeom>
            <a:avLst/>
            <a:gdLst/>
            <a:ahLst/>
            <a:cxnLst/>
            <a:rect l="l" t="t" r="r" b="b"/>
            <a:pathLst>
              <a:path w="125094" h="562610">
                <a:moveTo>
                  <a:pt x="124967" y="0"/>
                </a:moveTo>
                <a:lnTo>
                  <a:pt x="0" y="52705"/>
                </a:lnTo>
                <a:lnTo>
                  <a:pt x="0" y="562356"/>
                </a:lnTo>
                <a:lnTo>
                  <a:pt x="122554" y="562356"/>
                </a:lnTo>
                <a:lnTo>
                  <a:pt x="123256" y="408986"/>
                </a:lnTo>
                <a:lnTo>
                  <a:pt x="124967" y="0"/>
                </a:lnTo>
                <a:close/>
              </a:path>
            </a:pathLst>
          </a:custGeom>
          <a:solidFill>
            <a:srgbClr val="9DC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7"/>
          <p:cNvSpPr/>
          <p:nvPr/>
        </p:nvSpPr>
        <p:spPr>
          <a:xfrm>
            <a:off x="1813974" y="4479579"/>
            <a:ext cx="123825" cy="466806"/>
          </a:xfrm>
          <a:custGeom>
            <a:avLst/>
            <a:gdLst/>
            <a:ahLst/>
            <a:cxnLst/>
            <a:rect l="l" t="t" r="r" b="b"/>
            <a:pathLst>
              <a:path w="123825" h="510539">
                <a:moveTo>
                  <a:pt x="0" y="510540"/>
                </a:moveTo>
                <a:lnTo>
                  <a:pt x="123443" y="510540"/>
                </a:lnTo>
                <a:lnTo>
                  <a:pt x="123443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solidFill>
            <a:srgbClr val="9DCA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8"/>
          <p:cNvSpPr/>
          <p:nvPr/>
        </p:nvSpPr>
        <p:spPr>
          <a:xfrm>
            <a:off x="894562" y="4289945"/>
            <a:ext cx="914710" cy="647956"/>
          </a:xfrm>
          <a:custGeom>
            <a:avLst/>
            <a:gdLst/>
            <a:ahLst/>
            <a:cxnLst/>
            <a:rect l="l" t="t" r="r" b="b"/>
            <a:pathLst>
              <a:path w="1138555" h="708660">
                <a:moveTo>
                  <a:pt x="0" y="708659"/>
                </a:moveTo>
                <a:lnTo>
                  <a:pt x="1138428" y="708659"/>
                </a:lnTo>
                <a:lnTo>
                  <a:pt x="1138428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B6D7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9"/>
          <p:cNvSpPr/>
          <p:nvPr/>
        </p:nvSpPr>
        <p:spPr>
          <a:xfrm>
            <a:off x="927457" y="4321797"/>
            <a:ext cx="847268" cy="5796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30"/>
          <p:cNvSpPr/>
          <p:nvPr/>
        </p:nvSpPr>
        <p:spPr>
          <a:xfrm>
            <a:off x="957342" y="4323257"/>
            <a:ext cx="789405" cy="578282"/>
          </a:xfrm>
          <a:custGeom>
            <a:avLst/>
            <a:gdLst/>
            <a:ahLst/>
            <a:cxnLst/>
            <a:rect l="l" t="t" r="r" b="b"/>
            <a:pathLst>
              <a:path w="1053465" h="632460">
                <a:moveTo>
                  <a:pt x="1053084" y="0"/>
                </a:moveTo>
                <a:lnTo>
                  <a:pt x="0" y="0"/>
                </a:lnTo>
                <a:lnTo>
                  <a:pt x="0" y="632459"/>
                </a:lnTo>
                <a:lnTo>
                  <a:pt x="1053084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1"/>
          <p:cNvSpPr/>
          <p:nvPr/>
        </p:nvSpPr>
        <p:spPr>
          <a:xfrm>
            <a:off x="1937417" y="4785890"/>
            <a:ext cx="7227570" cy="11613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1"/>
                </a:moveTo>
                <a:lnTo>
                  <a:pt x="7227061" y="12191"/>
                </a:lnTo>
                <a:lnTo>
                  <a:pt x="722706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9999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2"/>
          <p:cNvSpPr/>
          <p:nvPr/>
        </p:nvSpPr>
        <p:spPr>
          <a:xfrm>
            <a:off x="2062385" y="4364918"/>
            <a:ext cx="6511291" cy="427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3"/>
          <p:cNvSpPr/>
          <p:nvPr/>
        </p:nvSpPr>
        <p:spPr>
          <a:xfrm>
            <a:off x="1914558" y="5042832"/>
            <a:ext cx="7014208" cy="6974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4"/>
          <p:cNvSpPr/>
          <p:nvPr/>
        </p:nvSpPr>
        <p:spPr>
          <a:xfrm>
            <a:off x="1929798" y="5044677"/>
            <a:ext cx="6998968" cy="671761"/>
          </a:xfrm>
          <a:custGeom>
            <a:avLst/>
            <a:gdLst/>
            <a:ahLst/>
            <a:cxnLst/>
            <a:rect l="l" t="t" r="r" b="b"/>
            <a:pathLst>
              <a:path w="7234555" h="734695">
                <a:moveTo>
                  <a:pt x="0" y="734568"/>
                </a:moveTo>
                <a:lnTo>
                  <a:pt x="7234428" y="734568"/>
                </a:lnTo>
                <a:lnTo>
                  <a:pt x="7234428" y="0"/>
                </a:lnTo>
                <a:lnTo>
                  <a:pt x="0" y="0"/>
                </a:lnTo>
                <a:lnTo>
                  <a:pt x="0" y="734568"/>
                </a:lnTo>
                <a:close/>
              </a:path>
            </a:pathLst>
          </a:custGeom>
          <a:solidFill>
            <a:srgbClr val="F7EE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5"/>
          <p:cNvSpPr/>
          <p:nvPr/>
        </p:nvSpPr>
        <p:spPr>
          <a:xfrm>
            <a:off x="1813974" y="5042151"/>
            <a:ext cx="125095" cy="520224"/>
          </a:xfrm>
          <a:custGeom>
            <a:avLst/>
            <a:gdLst/>
            <a:ahLst/>
            <a:cxnLst/>
            <a:rect l="l" t="t" r="r" b="b"/>
            <a:pathLst>
              <a:path w="125094" h="568960">
                <a:moveTo>
                  <a:pt x="124967" y="0"/>
                </a:moveTo>
                <a:lnTo>
                  <a:pt x="0" y="53301"/>
                </a:lnTo>
                <a:lnTo>
                  <a:pt x="0" y="568452"/>
                </a:lnTo>
                <a:lnTo>
                  <a:pt x="122554" y="568452"/>
                </a:lnTo>
                <a:lnTo>
                  <a:pt x="123256" y="413419"/>
                </a:lnTo>
                <a:lnTo>
                  <a:pt x="124967" y="0"/>
                </a:lnTo>
                <a:close/>
              </a:path>
            </a:pathLst>
          </a:custGeom>
          <a:solidFill>
            <a:srgbClr val="E678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6"/>
          <p:cNvSpPr/>
          <p:nvPr/>
        </p:nvSpPr>
        <p:spPr>
          <a:xfrm>
            <a:off x="1813974" y="5295899"/>
            <a:ext cx="123825" cy="471451"/>
          </a:xfrm>
          <a:custGeom>
            <a:avLst/>
            <a:gdLst/>
            <a:ahLst/>
            <a:cxnLst/>
            <a:rect l="l" t="t" r="r" b="b"/>
            <a:pathLst>
              <a:path w="123825" h="515620">
                <a:moveTo>
                  <a:pt x="0" y="515111"/>
                </a:moveTo>
                <a:lnTo>
                  <a:pt x="123443" y="515111"/>
                </a:lnTo>
                <a:lnTo>
                  <a:pt x="123443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solidFill>
            <a:srgbClr val="E678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7"/>
          <p:cNvSpPr/>
          <p:nvPr/>
        </p:nvSpPr>
        <p:spPr>
          <a:xfrm>
            <a:off x="894562" y="5103325"/>
            <a:ext cx="914710" cy="654923"/>
          </a:xfrm>
          <a:custGeom>
            <a:avLst/>
            <a:gdLst/>
            <a:ahLst/>
            <a:cxnLst/>
            <a:rect l="l" t="t" r="r" b="b"/>
            <a:pathLst>
              <a:path w="1138555" h="716279">
                <a:moveTo>
                  <a:pt x="0" y="716279"/>
                </a:moveTo>
                <a:lnTo>
                  <a:pt x="1138428" y="716279"/>
                </a:lnTo>
                <a:lnTo>
                  <a:pt x="1138428" y="0"/>
                </a:lnTo>
                <a:lnTo>
                  <a:pt x="0" y="0"/>
                </a:lnTo>
                <a:lnTo>
                  <a:pt x="0" y="716279"/>
                </a:lnTo>
                <a:close/>
              </a:path>
            </a:pathLst>
          </a:custGeom>
          <a:solidFill>
            <a:srgbClr val="FCE1D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8"/>
          <p:cNvSpPr/>
          <p:nvPr/>
        </p:nvSpPr>
        <p:spPr>
          <a:xfrm>
            <a:off x="927457" y="5135114"/>
            <a:ext cx="847268" cy="585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9"/>
          <p:cNvSpPr/>
          <p:nvPr/>
        </p:nvSpPr>
        <p:spPr>
          <a:xfrm>
            <a:off x="957342" y="5136582"/>
            <a:ext cx="789405" cy="584090"/>
          </a:xfrm>
          <a:custGeom>
            <a:avLst/>
            <a:gdLst/>
            <a:ahLst/>
            <a:cxnLst/>
            <a:rect l="l" t="t" r="r" b="b"/>
            <a:pathLst>
              <a:path w="1053465" h="638810">
                <a:moveTo>
                  <a:pt x="1053084" y="0"/>
                </a:moveTo>
                <a:lnTo>
                  <a:pt x="0" y="0"/>
                </a:lnTo>
                <a:lnTo>
                  <a:pt x="0" y="638555"/>
                </a:lnTo>
                <a:lnTo>
                  <a:pt x="1053084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40"/>
          <p:cNvSpPr/>
          <p:nvPr/>
        </p:nvSpPr>
        <p:spPr>
          <a:xfrm>
            <a:off x="1937417" y="5007658"/>
            <a:ext cx="7227570" cy="11613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1"/>
                </a:moveTo>
                <a:lnTo>
                  <a:pt x="7227061" y="12191"/>
                </a:lnTo>
                <a:lnTo>
                  <a:pt x="7227061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36E15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1"/>
          <p:cNvSpPr/>
          <p:nvPr/>
        </p:nvSpPr>
        <p:spPr>
          <a:xfrm>
            <a:off x="2073054" y="5171118"/>
            <a:ext cx="6696370" cy="410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2"/>
          <p:cNvSpPr/>
          <p:nvPr/>
        </p:nvSpPr>
        <p:spPr>
          <a:xfrm>
            <a:off x="1027928" y="5136571"/>
            <a:ext cx="684428" cy="583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4"/>
          <p:cNvSpPr/>
          <p:nvPr/>
        </p:nvSpPr>
        <p:spPr>
          <a:xfrm>
            <a:off x="1914558" y="2302704"/>
            <a:ext cx="7042062" cy="725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5"/>
          <p:cNvSpPr/>
          <p:nvPr/>
        </p:nvSpPr>
        <p:spPr>
          <a:xfrm>
            <a:off x="1929798" y="2274070"/>
            <a:ext cx="7026822" cy="699631"/>
          </a:xfrm>
          <a:custGeom>
            <a:avLst/>
            <a:gdLst/>
            <a:ahLst/>
            <a:cxnLst/>
            <a:rect l="l" t="t" r="r" b="b"/>
            <a:pathLst>
              <a:path w="7234555" h="765175">
                <a:moveTo>
                  <a:pt x="0" y="765048"/>
                </a:moveTo>
                <a:lnTo>
                  <a:pt x="7234428" y="765048"/>
                </a:lnTo>
                <a:lnTo>
                  <a:pt x="7234428" y="0"/>
                </a:lnTo>
                <a:lnTo>
                  <a:pt x="0" y="0"/>
                </a:lnTo>
                <a:lnTo>
                  <a:pt x="0" y="765048"/>
                </a:lnTo>
                <a:close/>
              </a:path>
            </a:pathLst>
          </a:custGeom>
          <a:solidFill>
            <a:srgbClr val="C8F6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6"/>
          <p:cNvSpPr/>
          <p:nvPr/>
        </p:nvSpPr>
        <p:spPr>
          <a:xfrm>
            <a:off x="1813974" y="2254886"/>
            <a:ext cx="125095" cy="514416"/>
          </a:xfrm>
          <a:custGeom>
            <a:avLst/>
            <a:gdLst/>
            <a:ahLst/>
            <a:cxnLst/>
            <a:rect l="l" t="t" r="r" b="b"/>
            <a:pathLst>
              <a:path w="125094" h="562610">
                <a:moveTo>
                  <a:pt x="124967" y="0"/>
                </a:moveTo>
                <a:lnTo>
                  <a:pt x="0" y="52704"/>
                </a:lnTo>
                <a:lnTo>
                  <a:pt x="0" y="562355"/>
                </a:lnTo>
                <a:lnTo>
                  <a:pt x="122554" y="562355"/>
                </a:lnTo>
                <a:lnTo>
                  <a:pt x="123256" y="408986"/>
                </a:lnTo>
                <a:lnTo>
                  <a:pt x="124967" y="0"/>
                </a:lnTo>
                <a:close/>
              </a:path>
            </a:pathLst>
          </a:custGeom>
          <a:solidFill>
            <a:srgbClr val="B6DC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7"/>
          <p:cNvSpPr/>
          <p:nvPr/>
        </p:nvSpPr>
        <p:spPr>
          <a:xfrm>
            <a:off x="1813974" y="2537952"/>
            <a:ext cx="123825" cy="466806"/>
          </a:xfrm>
          <a:custGeom>
            <a:avLst/>
            <a:gdLst/>
            <a:ahLst/>
            <a:cxnLst/>
            <a:rect l="l" t="t" r="r" b="b"/>
            <a:pathLst>
              <a:path w="123825" h="510539">
                <a:moveTo>
                  <a:pt x="0" y="510539"/>
                </a:moveTo>
                <a:lnTo>
                  <a:pt x="123443" y="510539"/>
                </a:lnTo>
                <a:lnTo>
                  <a:pt x="123443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B6DC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8"/>
          <p:cNvSpPr/>
          <p:nvPr/>
        </p:nvSpPr>
        <p:spPr>
          <a:xfrm>
            <a:off x="894562" y="2331780"/>
            <a:ext cx="914710" cy="649697"/>
          </a:xfrm>
          <a:custGeom>
            <a:avLst/>
            <a:gdLst/>
            <a:ahLst/>
            <a:cxnLst/>
            <a:rect l="l" t="t" r="r" b="b"/>
            <a:pathLst>
              <a:path w="1138555" h="710564">
                <a:moveTo>
                  <a:pt x="0" y="710184"/>
                </a:moveTo>
                <a:lnTo>
                  <a:pt x="1138428" y="710184"/>
                </a:lnTo>
                <a:lnTo>
                  <a:pt x="1138428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solidFill>
            <a:srgbClr val="C8F6F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9"/>
          <p:cNvSpPr/>
          <p:nvPr/>
        </p:nvSpPr>
        <p:spPr>
          <a:xfrm>
            <a:off x="927457" y="2363550"/>
            <a:ext cx="847268" cy="57967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50"/>
          <p:cNvSpPr/>
          <p:nvPr/>
        </p:nvSpPr>
        <p:spPr>
          <a:xfrm>
            <a:off x="957342" y="2365010"/>
            <a:ext cx="789405" cy="578282"/>
          </a:xfrm>
          <a:custGeom>
            <a:avLst/>
            <a:gdLst/>
            <a:ahLst/>
            <a:cxnLst/>
            <a:rect l="l" t="t" r="r" b="b"/>
            <a:pathLst>
              <a:path w="1053465" h="632460">
                <a:moveTo>
                  <a:pt x="1053084" y="0"/>
                </a:moveTo>
                <a:lnTo>
                  <a:pt x="0" y="0"/>
                </a:lnTo>
                <a:lnTo>
                  <a:pt x="0" y="632460"/>
                </a:lnTo>
                <a:lnTo>
                  <a:pt x="1053084" y="0"/>
                </a:lnTo>
                <a:close/>
              </a:path>
            </a:pathLst>
          </a:custGeom>
          <a:solidFill>
            <a:srgbClr val="FFFFFF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51"/>
          <p:cNvSpPr/>
          <p:nvPr/>
        </p:nvSpPr>
        <p:spPr>
          <a:xfrm>
            <a:off x="1937417" y="2365777"/>
            <a:ext cx="7227570" cy="11613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8BEDE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2"/>
          <p:cNvSpPr/>
          <p:nvPr/>
        </p:nvSpPr>
        <p:spPr>
          <a:xfrm>
            <a:off x="2063910" y="2356327"/>
            <a:ext cx="6421374" cy="4257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3"/>
          <p:cNvSpPr/>
          <p:nvPr/>
        </p:nvSpPr>
        <p:spPr>
          <a:xfrm>
            <a:off x="2076101" y="3057334"/>
            <a:ext cx="5193030" cy="1456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4"/>
          <p:cNvSpPr/>
          <p:nvPr/>
        </p:nvSpPr>
        <p:spPr>
          <a:xfrm>
            <a:off x="1137421" y="2377336"/>
            <a:ext cx="508115" cy="4835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5"/>
          <p:cNvSpPr/>
          <p:nvPr/>
        </p:nvSpPr>
        <p:spPr>
          <a:xfrm>
            <a:off x="1085200" y="4397111"/>
            <a:ext cx="554642" cy="4305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172597" cy="3821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접근 권한의 관리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9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65385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16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000798" y="4153875"/>
            <a:ext cx="3544160" cy="1279723"/>
            <a:chOff x="1000798" y="3949477"/>
            <a:chExt cx="3544160" cy="1495747"/>
          </a:xfrm>
        </p:grpSpPr>
        <p:sp>
          <p:nvSpPr>
            <p:cNvPr id="50" name="object 10"/>
            <p:cNvSpPr/>
            <p:nvPr/>
          </p:nvSpPr>
          <p:spPr>
            <a:xfrm>
              <a:off x="1009279" y="3965953"/>
              <a:ext cx="3535679" cy="1479271"/>
            </a:xfrm>
            <a:custGeom>
              <a:avLst/>
              <a:gdLst/>
              <a:ahLst/>
              <a:cxnLst/>
              <a:rect l="l" t="t" r="r" b="b"/>
              <a:pathLst>
                <a:path w="3535679" h="1274445">
                  <a:moveTo>
                    <a:pt x="0" y="1274064"/>
                  </a:moveTo>
                  <a:lnTo>
                    <a:pt x="3535679" y="1274064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27406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243840" indent="-144780">
                <a:lnSpc>
                  <a:spcPct val="100000"/>
                </a:lnSpc>
                <a:spcBef>
                  <a:spcPts val="1080"/>
                </a:spcBef>
                <a:buFont typeface="Wingdings"/>
                <a:buChar char=""/>
                <a:tabLst>
                  <a:tab pos="244475" algn="l"/>
                </a:tabLst>
              </a:pPr>
              <a:endParaRPr lang="ko-KR" altLang="en-US" dirty="0">
                <a:latin typeface="Noto Sans CJK JP Regular"/>
                <a:cs typeface="Noto Sans CJK JP Regular"/>
              </a:endParaRPr>
            </a:p>
          </p:txBody>
        </p:sp>
        <p:sp>
          <p:nvSpPr>
            <p:cNvPr id="51" name="object 11"/>
            <p:cNvSpPr/>
            <p:nvPr/>
          </p:nvSpPr>
          <p:spPr>
            <a:xfrm>
              <a:off x="1000798" y="3949477"/>
              <a:ext cx="3535679" cy="1495747"/>
            </a:xfrm>
            <a:custGeom>
              <a:avLst/>
              <a:gdLst/>
              <a:ahLst/>
              <a:cxnLst/>
              <a:rect l="l" t="t" r="r" b="b"/>
              <a:pathLst>
                <a:path w="3535679" h="1274445">
                  <a:moveTo>
                    <a:pt x="0" y="1274064"/>
                  </a:moveTo>
                  <a:lnTo>
                    <a:pt x="3535679" y="1274064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274064"/>
                  </a:lnTo>
                  <a:close/>
                </a:path>
              </a:pathLst>
            </a:custGeom>
            <a:ln w="12192">
              <a:solidFill>
                <a:srgbClr val="3A92C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12"/>
          <p:cNvSpPr/>
          <p:nvPr/>
        </p:nvSpPr>
        <p:spPr>
          <a:xfrm>
            <a:off x="992560" y="3956739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조치사항</a:t>
            </a:r>
            <a:endParaRPr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그룹 8"/>
          <p:cNvGrpSpPr/>
          <p:nvPr/>
        </p:nvGrpSpPr>
        <p:grpSpPr>
          <a:xfrm>
            <a:off x="985273" y="1650552"/>
            <a:ext cx="3535679" cy="2222410"/>
            <a:chOff x="985273" y="1590170"/>
            <a:chExt cx="3535679" cy="2052416"/>
          </a:xfrm>
        </p:grpSpPr>
        <p:grpSp>
          <p:nvGrpSpPr>
            <p:cNvPr id="6" name="그룹 5"/>
            <p:cNvGrpSpPr/>
            <p:nvPr/>
          </p:nvGrpSpPr>
          <p:grpSpPr>
            <a:xfrm>
              <a:off x="985273" y="1590170"/>
              <a:ext cx="3535679" cy="2052416"/>
              <a:chOff x="985273" y="1590169"/>
              <a:chExt cx="3535679" cy="2219265"/>
            </a:xfrm>
          </p:grpSpPr>
          <p:sp>
            <p:nvSpPr>
              <p:cNvPr id="59" name="object 19"/>
              <p:cNvSpPr/>
              <p:nvPr/>
            </p:nvSpPr>
            <p:spPr>
              <a:xfrm>
                <a:off x="1005787" y="1590169"/>
                <a:ext cx="3515165" cy="2219265"/>
              </a:xfrm>
              <a:custGeom>
                <a:avLst/>
                <a:gdLst/>
                <a:ahLst/>
                <a:cxnLst/>
                <a:rect l="l" t="t" r="r" b="b"/>
                <a:pathLst>
                  <a:path w="3535679" h="1542414">
                    <a:moveTo>
                      <a:pt x="0" y="1542288"/>
                    </a:moveTo>
                    <a:lnTo>
                      <a:pt x="3535679" y="1542288"/>
                    </a:lnTo>
                    <a:lnTo>
                      <a:pt x="3535679" y="0"/>
                    </a:lnTo>
                    <a:lnTo>
                      <a:pt x="0" y="0"/>
                    </a:lnTo>
                    <a:lnTo>
                      <a:pt x="0" y="1542288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0" name="object 20"/>
              <p:cNvSpPr/>
              <p:nvPr/>
            </p:nvSpPr>
            <p:spPr>
              <a:xfrm>
                <a:off x="985273" y="1598553"/>
                <a:ext cx="3535679" cy="2202200"/>
              </a:xfrm>
              <a:custGeom>
                <a:avLst/>
                <a:gdLst/>
                <a:ahLst/>
                <a:cxnLst/>
                <a:rect l="l" t="t" r="r" b="b"/>
                <a:pathLst>
                  <a:path w="3535679" h="1542414">
                    <a:moveTo>
                      <a:pt x="0" y="1542288"/>
                    </a:moveTo>
                    <a:lnTo>
                      <a:pt x="3535679" y="1542288"/>
                    </a:lnTo>
                    <a:lnTo>
                      <a:pt x="3535679" y="0"/>
                    </a:lnTo>
                    <a:lnTo>
                      <a:pt x="0" y="0"/>
                    </a:lnTo>
                    <a:lnTo>
                      <a:pt x="0" y="1542288"/>
                    </a:lnTo>
                    <a:close/>
                  </a:path>
                </a:pathLst>
              </a:custGeom>
              <a:ln w="12192">
                <a:solidFill>
                  <a:srgbClr val="3A92C3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69" name="object 22"/>
            <p:cNvSpPr txBox="1"/>
            <p:nvPr/>
          </p:nvSpPr>
          <p:spPr>
            <a:xfrm>
              <a:off x="992560" y="1694786"/>
              <a:ext cx="3528392" cy="1695932"/>
            </a:xfrm>
            <a:prstGeom prst="rect">
              <a:avLst/>
            </a:prstGeom>
          </p:spPr>
          <p:txBody>
            <a:bodyPr vert="horz" wrap="square" lIns="0" tIns="132080" rIns="0" bIns="0" rtlCol="0">
              <a:spAutoFit/>
            </a:bodyPr>
            <a:lstStyle/>
            <a:p>
              <a:pPr marL="414020" marR="231140" indent="-286385" algn="just">
                <a:lnSpc>
                  <a:spcPct val="100000"/>
                </a:lnSpc>
                <a:spcBef>
                  <a:spcPts val="1600"/>
                </a:spcBef>
                <a:buClr>
                  <a:srgbClr val="0058A7"/>
                </a:buClr>
                <a:buFont typeface="Wingdings"/>
                <a:buChar char=""/>
                <a:tabLst>
                  <a:tab pos="414655" algn="l"/>
                </a:tabLst>
              </a:pPr>
              <a:r>
                <a:rPr lang="en-US" altLang="ko-KR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A</a:t>
              </a: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사는 생활용품을 개발∙제조∙판매하는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     온라인 </a:t>
              </a: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쇼핑몰을 운영하고 있음</a:t>
              </a:r>
            </a:p>
            <a:p>
              <a:pPr marL="414020" marR="169545" indent="-286385" algn="just">
                <a:lnSpc>
                  <a:spcPct val="100000"/>
                </a:lnSpc>
                <a:spcBef>
                  <a:spcPts val="395"/>
                </a:spcBef>
                <a:buClr>
                  <a:srgbClr val="0058A7"/>
                </a:buClr>
                <a:buFont typeface="Wingdings"/>
                <a:buChar char=""/>
                <a:tabLst>
                  <a:tab pos="414655" algn="l"/>
                </a:tabLst>
              </a:pP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쇼핑몰 회원 가입시 고객들의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개인정보를   수집하였고 </a:t>
              </a: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이를 관리하는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개인정보보호     담당자를 </a:t>
              </a: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지정∙관리하고 있었음</a:t>
              </a:r>
            </a:p>
            <a:p>
              <a:pPr marL="414020" marR="176530" indent="-286385" algn="just">
                <a:lnSpc>
                  <a:spcPct val="100000"/>
                </a:lnSpc>
                <a:spcBef>
                  <a:spcPts val="395"/>
                </a:spcBef>
                <a:buClr>
                  <a:srgbClr val="0058A7"/>
                </a:buClr>
                <a:buFont typeface="Wingdings"/>
                <a:buChar char=""/>
                <a:tabLst>
                  <a:tab pos="414655" algn="l"/>
                </a:tabLst>
              </a:pP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개인정보보호 담당자에게 권한을 부여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∙수정</a:t>
              </a: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∙삭제한 이력에 대해서 최근 </a:t>
              </a:r>
              <a:r>
                <a:rPr lang="en-US" altLang="ko-KR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1</a:t>
              </a:r>
              <a:r>
                <a:rPr lang="ko-KR" altLang="en-US" sz="1300" spc="-5" dirty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년의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굴림"/>
                </a:rPr>
                <a:t>내역만    보관하고 있었음</a:t>
              </a:r>
              <a:endParaRPr lang="ko-KR" altLang="en-US" sz="1300" spc="-5" dirty="0">
                <a:solidFill>
                  <a:schemeClr val="tx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endParaRPr>
            </a:p>
          </p:txBody>
        </p:sp>
      </p:grpSp>
      <p:sp>
        <p:nvSpPr>
          <p:cNvPr id="5" name="object 4"/>
          <p:cNvSpPr/>
          <p:nvPr/>
        </p:nvSpPr>
        <p:spPr>
          <a:xfrm>
            <a:off x="908194" y="1067582"/>
            <a:ext cx="4260830" cy="401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접근권한 부여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변경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말소 이력 보관 미흡 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1003608" y="4295143"/>
            <a:ext cx="3528392" cy="733534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개인정보처리자는 개인정보보호 담당자 권한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    부여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∙변경∙말소에 대한 내역을 기록하고</a:t>
            </a:r>
            <a:r>
              <a:rPr lang="en-US" altLang="ko-KR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            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그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기록을 최소 </a:t>
            </a:r>
            <a:r>
              <a:rPr lang="en-US" altLang="ko-KR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3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년간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보관</a:t>
            </a:r>
            <a:endParaRPr lang="ko-KR" altLang="en-US" sz="1300" spc="-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22" name="object 24"/>
          <p:cNvSpPr/>
          <p:nvPr/>
        </p:nvSpPr>
        <p:spPr>
          <a:xfrm>
            <a:off x="4736976" y="1551503"/>
            <a:ext cx="4185381" cy="3738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위반사항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6497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17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4"/>
          <p:cNvSpPr/>
          <p:nvPr/>
        </p:nvSpPr>
        <p:spPr>
          <a:xfrm>
            <a:off x="908194" y="1067582"/>
            <a:ext cx="3108702" cy="401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</a:t>
            </a:r>
            <a:r>
              <a:rPr lang="ko-KR" altLang="en-US" sz="1600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퇴직자의 접근권한 방지 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985273" y="1650552"/>
            <a:ext cx="3535679" cy="1140483"/>
            <a:chOff x="985273" y="1590170"/>
            <a:chExt cx="3535679" cy="2052416"/>
          </a:xfrm>
        </p:grpSpPr>
        <p:grpSp>
          <p:nvGrpSpPr>
            <p:cNvPr id="21" name="그룹 20"/>
            <p:cNvGrpSpPr/>
            <p:nvPr/>
          </p:nvGrpSpPr>
          <p:grpSpPr>
            <a:xfrm>
              <a:off x="985273" y="1590170"/>
              <a:ext cx="3535679" cy="2052416"/>
              <a:chOff x="985273" y="1590169"/>
              <a:chExt cx="3535679" cy="2219265"/>
            </a:xfrm>
          </p:grpSpPr>
          <p:sp>
            <p:nvSpPr>
              <p:cNvPr id="24" name="object 19"/>
              <p:cNvSpPr/>
              <p:nvPr/>
            </p:nvSpPr>
            <p:spPr>
              <a:xfrm>
                <a:off x="1005787" y="1590169"/>
                <a:ext cx="3515165" cy="2219265"/>
              </a:xfrm>
              <a:custGeom>
                <a:avLst/>
                <a:gdLst/>
                <a:ahLst/>
                <a:cxnLst/>
                <a:rect l="l" t="t" r="r" b="b"/>
                <a:pathLst>
                  <a:path w="3535679" h="1542414">
                    <a:moveTo>
                      <a:pt x="0" y="1542288"/>
                    </a:moveTo>
                    <a:lnTo>
                      <a:pt x="3535679" y="1542288"/>
                    </a:lnTo>
                    <a:lnTo>
                      <a:pt x="3535679" y="0"/>
                    </a:lnTo>
                    <a:lnTo>
                      <a:pt x="0" y="0"/>
                    </a:lnTo>
                    <a:lnTo>
                      <a:pt x="0" y="1542288"/>
                    </a:lnTo>
                    <a:close/>
                  </a:path>
                </a:pathLst>
              </a:custGeom>
              <a:solidFill>
                <a:srgbClr val="F1F1F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5" name="object 20"/>
              <p:cNvSpPr/>
              <p:nvPr/>
            </p:nvSpPr>
            <p:spPr>
              <a:xfrm>
                <a:off x="985273" y="1598553"/>
                <a:ext cx="3535679" cy="2202200"/>
              </a:xfrm>
              <a:custGeom>
                <a:avLst/>
                <a:gdLst/>
                <a:ahLst/>
                <a:cxnLst/>
                <a:rect l="l" t="t" r="r" b="b"/>
                <a:pathLst>
                  <a:path w="3535679" h="1542414">
                    <a:moveTo>
                      <a:pt x="0" y="1542288"/>
                    </a:moveTo>
                    <a:lnTo>
                      <a:pt x="3535679" y="1542288"/>
                    </a:lnTo>
                    <a:lnTo>
                      <a:pt x="3535679" y="0"/>
                    </a:lnTo>
                    <a:lnTo>
                      <a:pt x="0" y="0"/>
                    </a:lnTo>
                    <a:lnTo>
                      <a:pt x="0" y="1542288"/>
                    </a:lnTo>
                    <a:close/>
                  </a:path>
                </a:pathLst>
              </a:custGeom>
              <a:ln w="12192">
                <a:solidFill>
                  <a:srgbClr val="3A92C3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23" name="object 22"/>
            <p:cNvSpPr txBox="1"/>
            <p:nvPr/>
          </p:nvSpPr>
          <p:spPr>
            <a:xfrm>
              <a:off x="992560" y="1889365"/>
              <a:ext cx="3528392" cy="1320070"/>
            </a:xfrm>
            <a:prstGeom prst="rect">
              <a:avLst/>
            </a:prstGeom>
          </p:spPr>
          <p:txBody>
            <a:bodyPr vert="horz" wrap="square" lIns="0" tIns="132080" rIns="0" bIns="0" rtlCol="0">
              <a:spAutoFit/>
            </a:bodyPr>
            <a:lstStyle/>
            <a:p>
              <a:pPr marL="414020" marR="231140" indent="-286385" algn="just">
                <a:spcBef>
                  <a:spcPts val="1600"/>
                </a:spcBef>
                <a:buClr>
                  <a:srgbClr val="0058A7"/>
                </a:buClr>
                <a:buFont typeface="Wingdings"/>
                <a:buChar char=""/>
                <a:tabLst>
                  <a:tab pos="414655" algn="l"/>
                </a:tabLst>
              </a:pPr>
              <a:r>
                <a:rPr lang="ko-KR" altLang="en-US" sz="1300" spc="-5" dirty="0">
                  <a:solidFill>
                    <a:schemeClr val="tx1"/>
                  </a:solidFill>
                  <a:latin typeface="맑은 고딕" panose="020B0503020000020004" pitchFamily="50" charset="-127"/>
                  <a:ea typeface="삼성긴고딕OTF Ultralight" panose="020B0600000101010101" pitchFamily="34" charset="-127"/>
                  <a:cs typeface="굴림"/>
                </a:rPr>
                <a:t>퇴직한 직원의 계정이 방치되어 있는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삼성긴고딕OTF Ultralight" panose="020B0600000101010101" pitchFamily="34" charset="-127"/>
                  <a:cs typeface="굴림"/>
                </a:rPr>
                <a:t>     상태에서 </a:t>
              </a:r>
              <a:r>
                <a:rPr lang="ko-KR" altLang="en-US" sz="1300" spc="-5" dirty="0">
                  <a:solidFill>
                    <a:schemeClr val="tx1"/>
                  </a:solidFill>
                  <a:latin typeface="맑은 고딕" panose="020B0503020000020004" pitchFamily="50" charset="-127"/>
                  <a:ea typeface="삼성긴고딕OTF Ultralight" panose="020B0600000101010101" pitchFamily="34" charset="-127"/>
                  <a:cs typeface="굴림"/>
                </a:rPr>
                <a:t>해당 계정으로 개인정보처리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삼성긴고딕OTF Ultralight" panose="020B0600000101010101" pitchFamily="34" charset="-127"/>
                  <a:cs typeface="굴림"/>
                </a:rPr>
                <a:t>    시스템에 </a:t>
              </a:r>
              <a:r>
                <a:rPr lang="ko-KR" altLang="en-US" sz="1300" spc="-5" dirty="0">
                  <a:solidFill>
                    <a:schemeClr val="tx1"/>
                  </a:solidFill>
                  <a:latin typeface="맑은 고딕" panose="020B0503020000020004" pitchFamily="50" charset="-127"/>
                  <a:ea typeface="삼성긴고딕OTF Ultralight" panose="020B0600000101010101" pitchFamily="34" charset="-127"/>
                  <a:cs typeface="굴림"/>
                </a:rPr>
                <a:t>접근하여 개인정보 </a:t>
              </a:r>
              <a:r>
                <a:rPr lang="ko-KR" altLang="en-US" sz="1300" spc="-5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삼성긴고딕OTF Ultralight" panose="020B0600000101010101" pitchFamily="34" charset="-127"/>
                  <a:cs typeface="굴림"/>
                </a:rPr>
                <a:t>유출</a:t>
              </a:r>
              <a:endParaRPr lang="en-US" altLang="ko-KR" sz="1300" spc="-5" dirty="0">
                <a:solidFill>
                  <a:schemeClr val="tx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endParaRPr>
            </a:p>
          </p:txBody>
        </p:sp>
      </p:grpSp>
      <p:sp>
        <p:nvSpPr>
          <p:cNvPr id="26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위반사항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612332" y="1545166"/>
            <a:ext cx="4338955" cy="3154680"/>
            <a:chOff x="4612332" y="1484784"/>
            <a:chExt cx="4338955" cy="3154680"/>
          </a:xfrm>
        </p:grpSpPr>
        <p:grpSp>
          <p:nvGrpSpPr>
            <p:cNvPr id="27" name="그룹 26"/>
            <p:cNvGrpSpPr/>
            <p:nvPr/>
          </p:nvGrpSpPr>
          <p:grpSpPr>
            <a:xfrm>
              <a:off x="4612332" y="1484784"/>
              <a:ext cx="4229100" cy="3154680"/>
              <a:chOff x="3953255" y="1836420"/>
              <a:chExt cx="4229100" cy="3154680"/>
            </a:xfrm>
          </p:grpSpPr>
          <p:sp>
            <p:nvSpPr>
              <p:cNvPr id="28" name="object 13"/>
              <p:cNvSpPr/>
              <p:nvPr/>
            </p:nvSpPr>
            <p:spPr>
              <a:xfrm>
                <a:off x="6960107" y="1836420"/>
                <a:ext cx="1222248" cy="12222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9" name="object 14"/>
              <p:cNvSpPr/>
              <p:nvPr/>
            </p:nvSpPr>
            <p:spPr>
              <a:xfrm>
                <a:off x="7002780" y="1866900"/>
                <a:ext cx="1141730" cy="1141730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1141730">
                    <a:moveTo>
                      <a:pt x="570738" y="0"/>
                    </a:moveTo>
                    <a:lnTo>
                      <a:pt x="523928" y="1891"/>
                    </a:lnTo>
                    <a:lnTo>
                      <a:pt x="478160" y="7469"/>
                    </a:lnTo>
                    <a:lnTo>
                      <a:pt x="433581" y="16586"/>
                    </a:lnTo>
                    <a:lnTo>
                      <a:pt x="390339" y="29096"/>
                    </a:lnTo>
                    <a:lnTo>
                      <a:pt x="348579" y="44850"/>
                    </a:lnTo>
                    <a:lnTo>
                      <a:pt x="308449" y="63703"/>
                    </a:lnTo>
                    <a:lnTo>
                      <a:pt x="270095" y="85508"/>
                    </a:lnTo>
                    <a:lnTo>
                      <a:pt x="233665" y="110118"/>
                    </a:lnTo>
                    <a:lnTo>
                      <a:pt x="199306" y="137385"/>
                    </a:lnTo>
                    <a:lnTo>
                      <a:pt x="167163" y="167163"/>
                    </a:lnTo>
                    <a:lnTo>
                      <a:pt x="137385" y="199306"/>
                    </a:lnTo>
                    <a:lnTo>
                      <a:pt x="110118" y="233665"/>
                    </a:lnTo>
                    <a:lnTo>
                      <a:pt x="85508" y="270095"/>
                    </a:lnTo>
                    <a:lnTo>
                      <a:pt x="63703" y="308449"/>
                    </a:lnTo>
                    <a:lnTo>
                      <a:pt x="44850" y="348579"/>
                    </a:lnTo>
                    <a:lnTo>
                      <a:pt x="29096" y="390339"/>
                    </a:lnTo>
                    <a:lnTo>
                      <a:pt x="16586" y="433581"/>
                    </a:lnTo>
                    <a:lnTo>
                      <a:pt x="7469" y="478160"/>
                    </a:lnTo>
                    <a:lnTo>
                      <a:pt x="1891" y="523928"/>
                    </a:lnTo>
                    <a:lnTo>
                      <a:pt x="0" y="570738"/>
                    </a:lnTo>
                    <a:lnTo>
                      <a:pt x="1891" y="617547"/>
                    </a:lnTo>
                    <a:lnTo>
                      <a:pt x="7469" y="663315"/>
                    </a:lnTo>
                    <a:lnTo>
                      <a:pt x="16586" y="707894"/>
                    </a:lnTo>
                    <a:lnTo>
                      <a:pt x="29096" y="751136"/>
                    </a:lnTo>
                    <a:lnTo>
                      <a:pt x="44850" y="792896"/>
                    </a:lnTo>
                    <a:lnTo>
                      <a:pt x="63703" y="833026"/>
                    </a:lnTo>
                    <a:lnTo>
                      <a:pt x="85508" y="871380"/>
                    </a:lnTo>
                    <a:lnTo>
                      <a:pt x="110118" y="907810"/>
                    </a:lnTo>
                    <a:lnTo>
                      <a:pt x="137385" y="942169"/>
                    </a:lnTo>
                    <a:lnTo>
                      <a:pt x="167163" y="974312"/>
                    </a:lnTo>
                    <a:lnTo>
                      <a:pt x="199306" y="1004090"/>
                    </a:lnTo>
                    <a:lnTo>
                      <a:pt x="233665" y="1031357"/>
                    </a:lnTo>
                    <a:lnTo>
                      <a:pt x="270095" y="1055967"/>
                    </a:lnTo>
                    <a:lnTo>
                      <a:pt x="308449" y="1077772"/>
                    </a:lnTo>
                    <a:lnTo>
                      <a:pt x="348579" y="1096625"/>
                    </a:lnTo>
                    <a:lnTo>
                      <a:pt x="390339" y="1112379"/>
                    </a:lnTo>
                    <a:lnTo>
                      <a:pt x="433581" y="1124889"/>
                    </a:lnTo>
                    <a:lnTo>
                      <a:pt x="478160" y="1134006"/>
                    </a:lnTo>
                    <a:lnTo>
                      <a:pt x="523928" y="1139584"/>
                    </a:lnTo>
                    <a:lnTo>
                      <a:pt x="570738" y="1141476"/>
                    </a:lnTo>
                    <a:lnTo>
                      <a:pt x="617547" y="1139584"/>
                    </a:lnTo>
                    <a:lnTo>
                      <a:pt x="663315" y="1134006"/>
                    </a:lnTo>
                    <a:lnTo>
                      <a:pt x="707894" y="1124889"/>
                    </a:lnTo>
                    <a:lnTo>
                      <a:pt x="751136" y="1112379"/>
                    </a:lnTo>
                    <a:lnTo>
                      <a:pt x="792896" y="1096625"/>
                    </a:lnTo>
                    <a:lnTo>
                      <a:pt x="833026" y="1077772"/>
                    </a:lnTo>
                    <a:lnTo>
                      <a:pt x="871380" y="1055967"/>
                    </a:lnTo>
                    <a:lnTo>
                      <a:pt x="907810" y="1031357"/>
                    </a:lnTo>
                    <a:lnTo>
                      <a:pt x="942169" y="1004090"/>
                    </a:lnTo>
                    <a:lnTo>
                      <a:pt x="974312" y="974312"/>
                    </a:lnTo>
                    <a:lnTo>
                      <a:pt x="1004090" y="942169"/>
                    </a:lnTo>
                    <a:lnTo>
                      <a:pt x="1031357" y="907810"/>
                    </a:lnTo>
                    <a:lnTo>
                      <a:pt x="1055967" y="871380"/>
                    </a:lnTo>
                    <a:lnTo>
                      <a:pt x="1077772" y="833026"/>
                    </a:lnTo>
                    <a:lnTo>
                      <a:pt x="1096625" y="792896"/>
                    </a:lnTo>
                    <a:lnTo>
                      <a:pt x="1112379" y="751136"/>
                    </a:lnTo>
                    <a:lnTo>
                      <a:pt x="1124889" y="707894"/>
                    </a:lnTo>
                    <a:lnTo>
                      <a:pt x="1134006" y="663315"/>
                    </a:lnTo>
                    <a:lnTo>
                      <a:pt x="1139584" y="617547"/>
                    </a:lnTo>
                    <a:lnTo>
                      <a:pt x="1141476" y="570738"/>
                    </a:lnTo>
                    <a:lnTo>
                      <a:pt x="1139584" y="523928"/>
                    </a:lnTo>
                    <a:lnTo>
                      <a:pt x="1134006" y="478160"/>
                    </a:lnTo>
                    <a:lnTo>
                      <a:pt x="1124889" y="433581"/>
                    </a:lnTo>
                    <a:lnTo>
                      <a:pt x="1112379" y="390339"/>
                    </a:lnTo>
                    <a:lnTo>
                      <a:pt x="1096625" y="348579"/>
                    </a:lnTo>
                    <a:lnTo>
                      <a:pt x="1077772" y="308449"/>
                    </a:lnTo>
                    <a:lnTo>
                      <a:pt x="1055967" y="270095"/>
                    </a:lnTo>
                    <a:lnTo>
                      <a:pt x="1031357" y="233665"/>
                    </a:lnTo>
                    <a:lnTo>
                      <a:pt x="1004090" y="199306"/>
                    </a:lnTo>
                    <a:lnTo>
                      <a:pt x="974312" y="167163"/>
                    </a:lnTo>
                    <a:lnTo>
                      <a:pt x="942169" y="137385"/>
                    </a:lnTo>
                    <a:lnTo>
                      <a:pt x="907810" y="110118"/>
                    </a:lnTo>
                    <a:lnTo>
                      <a:pt x="871380" y="85508"/>
                    </a:lnTo>
                    <a:lnTo>
                      <a:pt x="833026" y="63703"/>
                    </a:lnTo>
                    <a:lnTo>
                      <a:pt x="792896" y="44850"/>
                    </a:lnTo>
                    <a:lnTo>
                      <a:pt x="751136" y="29096"/>
                    </a:lnTo>
                    <a:lnTo>
                      <a:pt x="707894" y="16586"/>
                    </a:lnTo>
                    <a:lnTo>
                      <a:pt x="663315" y="7469"/>
                    </a:lnTo>
                    <a:lnTo>
                      <a:pt x="617547" y="1891"/>
                    </a:lnTo>
                    <a:lnTo>
                      <a:pt x="570738" y="0"/>
                    </a:lnTo>
                    <a:close/>
                  </a:path>
                </a:pathLst>
              </a:custGeom>
              <a:solidFill>
                <a:srgbClr val="81A2B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0" name="object 15"/>
              <p:cNvSpPr/>
              <p:nvPr/>
            </p:nvSpPr>
            <p:spPr>
              <a:xfrm>
                <a:off x="7002780" y="1866900"/>
                <a:ext cx="1141730" cy="1141730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1141730">
                    <a:moveTo>
                      <a:pt x="0" y="570738"/>
                    </a:moveTo>
                    <a:lnTo>
                      <a:pt x="1891" y="523928"/>
                    </a:lnTo>
                    <a:lnTo>
                      <a:pt x="7469" y="478160"/>
                    </a:lnTo>
                    <a:lnTo>
                      <a:pt x="16586" y="433581"/>
                    </a:lnTo>
                    <a:lnTo>
                      <a:pt x="29096" y="390339"/>
                    </a:lnTo>
                    <a:lnTo>
                      <a:pt x="44850" y="348579"/>
                    </a:lnTo>
                    <a:lnTo>
                      <a:pt x="63703" y="308449"/>
                    </a:lnTo>
                    <a:lnTo>
                      <a:pt x="85508" y="270095"/>
                    </a:lnTo>
                    <a:lnTo>
                      <a:pt x="110118" y="233665"/>
                    </a:lnTo>
                    <a:lnTo>
                      <a:pt x="137385" y="199306"/>
                    </a:lnTo>
                    <a:lnTo>
                      <a:pt x="167163" y="167163"/>
                    </a:lnTo>
                    <a:lnTo>
                      <a:pt x="199306" y="137385"/>
                    </a:lnTo>
                    <a:lnTo>
                      <a:pt x="233665" y="110118"/>
                    </a:lnTo>
                    <a:lnTo>
                      <a:pt x="270095" y="85508"/>
                    </a:lnTo>
                    <a:lnTo>
                      <a:pt x="308449" y="63703"/>
                    </a:lnTo>
                    <a:lnTo>
                      <a:pt x="348579" y="44850"/>
                    </a:lnTo>
                    <a:lnTo>
                      <a:pt x="390339" y="29096"/>
                    </a:lnTo>
                    <a:lnTo>
                      <a:pt x="433581" y="16586"/>
                    </a:lnTo>
                    <a:lnTo>
                      <a:pt x="478160" y="7469"/>
                    </a:lnTo>
                    <a:lnTo>
                      <a:pt x="523928" y="1891"/>
                    </a:lnTo>
                    <a:lnTo>
                      <a:pt x="570738" y="0"/>
                    </a:lnTo>
                    <a:lnTo>
                      <a:pt x="617547" y="1891"/>
                    </a:lnTo>
                    <a:lnTo>
                      <a:pt x="663315" y="7469"/>
                    </a:lnTo>
                    <a:lnTo>
                      <a:pt x="707894" y="16586"/>
                    </a:lnTo>
                    <a:lnTo>
                      <a:pt x="751136" y="29096"/>
                    </a:lnTo>
                    <a:lnTo>
                      <a:pt x="792896" y="44850"/>
                    </a:lnTo>
                    <a:lnTo>
                      <a:pt x="833026" y="63703"/>
                    </a:lnTo>
                    <a:lnTo>
                      <a:pt x="871380" y="85508"/>
                    </a:lnTo>
                    <a:lnTo>
                      <a:pt x="907810" y="110118"/>
                    </a:lnTo>
                    <a:lnTo>
                      <a:pt x="942169" y="137385"/>
                    </a:lnTo>
                    <a:lnTo>
                      <a:pt x="974312" y="167163"/>
                    </a:lnTo>
                    <a:lnTo>
                      <a:pt x="1004090" y="199306"/>
                    </a:lnTo>
                    <a:lnTo>
                      <a:pt x="1031357" y="233665"/>
                    </a:lnTo>
                    <a:lnTo>
                      <a:pt x="1055967" y="270095"/>
                    </a:lnTo>
                    <a:lnTo>
                      <a:pt x="1077772" y="308449"/>
                    </a:lnTo>
                    <a:lnTo>
                      <a:pt x="1096625" y="348579"/>
                    </a:lnTo>
                    <a:lnTo>
                      <a:pt x="1112379" y="390339"/>
                    </a:lnTo>
                    <a:lnTo>
                      <a:pt x="1124889" y="433581"/>
                    </a:lnTo>
                    <a:lnTo>
                      <a:pt x="1134006" y="478160"/>
                    </a:lnTo>
                    <a:lnTo>
                      <a:pt x="1139584" y="523928"/>
                    </a:lnTo>
                    <a:lnTo>
                      <a:pt x="1141476" y="570738"/>
                    </a:lnTo>
                    <a:lnTo>
                      <a:pt x="1139584" y="617547"/>
                    </a:lnTo>
                    <a:lnTo>
                      <a:pt x="1134006" y="663315"/>
                    </a:lnTo>
                    <a:lnTo>
                      <a:pt x="1124889" y="707894"/>
                    </a:lnTo>
                    <a:lnTo>
                      <a:pt x="1112379" y="751136"/>
                    </a:lnTo>
                    <a:lnTo>
                      <a:pt x="1096625" y="792896"/>
                    </a:lnTo>
                    <a:lnTo>
                      <a:pt x="1077772" y="833026"/>
                    </a:lnTo>
                    <a:lnTo>
                      <a:pt x="1055967" y="871380"/>
                    </a:lnTo>
                    <a:lnTo>
                      <a:pt x="1031357" y="907810"/>
                    </a:lnTo>
                    <a:lnTo>
                      <a:pt x="1004090" y="942169"/>
                    </a:lnTo>
                    <a:lnTo>
                      <a:pt x="974312" y="974312"/>
                    </a:lnTo>
                    <a:lnTo>
                      <a:pt x="942169" y="1004090"/>
                    </a:lnTo>
                    <a:lnTo>
                      <a:pt x="907810" y="1031357"/>
                    </a:lnTo>
                    <a:lnTo>
                      <a:pt x="871380" y="1055967"/>
                    </a:lnTo>
                    <a:lnTo>
                      <a:pt x="833026" y="1077772"/>
                    </a:lnTo>
                    <a:lnTo>
                      <a:pt x="792896" y="1096625"/>
                    </a:lnTo>
                    <a:lnTo>
                      <a:pt x="751136" y="1112379"/>
                    </a:lnTo>
                    <a:lnTo>
                      <a:pt x="707894" y="1124889"/>
                    </a:lnTo>
                    <a:lnTo>
                      <a:pt x="663315" y="1134006"/>
                    </a:lnTo>
                    <a:lnTo>
                      <a:pt x="617547" y="1139584"/>
                    </a:lnTo>
                    <a:lnTo>
                      <a:pt x="570738" y="1141476"/>
                    </a:lnTo>
                    <a:lnTo>
                      <a:pt x="523928" y="1139584"/>
                    </a:lnTo>
                    <a:lnTo>
                      <a:pt x="478160" y="1134006"/>
                    </a:lnTo>
                    <a:lnTo>
                      <a:pt x="433581" y="1124889"/>
                    </a:lnTo>
                    <a:lnTo>
                      <a:pt x="390339" y="1112379"/>
                    </a:lnTo>
                    <a:lnTo>
                      <a:pt x="348579" y="1096625"/>
                    </a:lnTo>
                    <a:lnTo>
                      <a:pt x="308449" y="1077772"/>
                    </a:lnTo>
                    <a:lnTo>
                      <a:pt x="270095" y="1055967"/>
                    </a:lnTo>
                    <a:lnTo>
                      <a:pt x="233665" y="1031357"/>
                    </a:lnTo>
                    <a:lnTo>
                      <a:pt x="199306" y="1004090"/>
                    </a:lnTo>
                    <a:lnTo>
                      <a:pt x="167163" y="974312"/>
                    </a:lnTo>
                    <a:lnTo>
                      <a:pt x="137385" y="942169"/>
                    </a:lnTo>
                    <a:lnTo>
                      <a:pt x="110118" y="907810"/>
                    </a:lnTo>
                    <a:lnTo>
                      <a:pt x="85508" y="871380"/>
                    </a:lnTo>
                    <a:lnTo>
                      <a:pt x="63703" y="833026"/>
                    </a:lnTo>
                    <a:lnTo>
                      <a:pt x="44850" y="792896"/>
                    </a:lnTo>
                    <a:lnTo>
                      <a:pt x="29096" y="751136"/>
                    </a:lnTo>
                    <a:lnTo>
                      <a:pt x="16586" y="707894"/>
                    </a:lnTo>
                    <a:lnTo>
                      <a:pt x="7469" y="663315"/>
                    </a:lnTo>
                    <a:lnTo>
                      <a:pt x="1891" y="617547"/>
                    </a:lnTo>
                    <a:lnTo>
                      <a:pt x="0" y="570738"/>
                    </a:lnTo>
                    <a:close/>
                  </a:path>
                </a:pathLst>
              </a:custGeom>
              <a:ln w="609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6"/>
              <p:cNvSpPr/>
              <p:nvPr/>
            </p:nvSpPr>
            <p:spPr>
              <a:xfrm>
                <a:off x="7304531" y="2257018"/>
                <a:ext cx="540283" cy="33149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17"/>
              <p:cNvSpPr/>
              <p:nvPr/>
            </p:nvSpPr>
            <p:spPr>
              <a:xfrm>
                <a:off x="4589526" y="2310383"/>
                <a:ext cx="2377440" cy="151130"/>
              </a:xfrm>
              <a:custGeom>
                <a:avLst/>
                <a:gdLst/>
                <a:ahLst/>
                <a:cxnLst/>
                <a:rect l="l" t="t" r="r" b="b"/>
                <a:pathLst>
                  <a:path w="2377440" h="151130">
                    <a:moveTo>
                      <a:pt x="2226564" y="0"/>
                    </a:moveTo>
                    <a:lnTo>
                      <a:pt x="2226564" y="150875"/>
                    </a:lnTo>
                    <a:lnTo>
                      <a:pt x="2327148" y="100583"/>
                    </a:lnTo>
                    <a:lnTo>
                      <a:pt x="2251709" y="100583"/>
                    </a:lnTo>
                    <a:lnTo>
                      <a:pt x="2251709" y="50291"/>
                    </a:lnTo>
                    <a:lnTo>
                      <a:pt x="2327148" y="50291"/>
                    </a:lnTo>
                    <a:lnTo>
                      <a:pt x="2226564" y="0"/>
                    </a:lnTo>
                    <a:close/>
                  </a:path>
                  <a:path w="2377440" h="151130">
                    <a:moveTo>
                      <a:pt x="2226564" y="50291"/>
                    </a:moveTo>
                    <a:lnTo>
                      <a:pt x="0" y="50291"/>
                    </a:lnTo>
                    <a:lnTo>
                      <a:pt x="0" y="100583"/>
                    </a:lnTo>
                    <a:lnTo>
                      <a:pt x="2226564" y="100583"/>
                    </a:lnTo>
                    <a:lnTo>
                      <a:pt x="2226564" y="50291"/>
                    </a:lnTo>
                    <a:close/>
                  </a:path>
                  <a:path w="2377440" h="151130">
                    <a:moveTo>
                      <a:pt x="2327148" y="50291"/>
                    </a:moveTo>
                    <a:lnTo>
                      <a:pt x="2251709" y="50291"/>
                    </a:lnTo>
                    <a:lnTo>
                      <a:pt x="2251709" y="100583"/>
                    </a:lnTo>
                    <a:lnTo>
                      <a:pt x="2327148" y="100583"/>
                    </a:lnTo>
                    <a:lnTo>
                      <a:pt x="2377440" y="75437"/>
                    </a:lnTo>
                    <a:lnTo>
                      <a:pt x="2327148" y="50291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3" name="object 18"/>
              <p:cNvSpPr/>
              <p:nvPr/>
            </p:nvSpPr>
            <p:spPr>
              <a:xfrm>
                <a:off x="7689342" y="3082289"/>
                <a:ext cx="0" cy="444500"/>
              </a:xfrm>
              <a:custGeom>
                <a:avLst/>
                <a:gdLst/>
                <a:ahLst/>
                <a:cxnLst/>
                <a:rect l="l" t="t" r="r" b="b"/>
                <a:pathLst>
                  <a:path h="444500">
                    <a:moveTo>
                      <a:pt x="0" y="0"/>
                    </a:moveTo>
                    <a:lnTo>
                      <a:pt x="0" y="444119"/>
                    </a:lnTo>
                  </a:path>
                </a:pathLst>
              </a:custGeom>
              <a:ln w="50292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4" name="object 19"/>
              <p:cNvSpPr/>
              <p:nvPr/>
            </p:nvSpPr>
            <p:spPr>
              <a:xfrm>
                <a:off x="5267705" y="3424428"/>
                <a:ext cx="2438400" cy="151130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151129">
                    <a:moveTo>
                      <a:pt x="150876" y="0"/>
                    </a:moveTo>
                    <a:lnTo>
                      <a:pt x="0" y="75437"/>
                    </a:lnTo>
                    <a:lnTo>
                      <a:pt x="150876" y="150875"/>
                    </a:lnTo>
                    <a:lnTo>
                      <a:pt x="150876" y="100584"/>
                    </a:lnTo>
                    <a:lnTo>
                      <a:pt x="125730" y="100584"/>
                    </a:lnTo>
                    <a:lnTo>
                      <a:pt x="125730" y="50292"/>
                    </a:lnTo>
                    <a:lnTo>
                      <a:pt x="150876" y="50292"/>
                    </a:lnTo>
                    <a:lnTo>
                      <a:pt x="150876" y="0"/>
                    </a:lnTo>
                    <a:close/>
                  </a:path>
                  <a:path w="2438400" h="151129">
                    <a:moveTo>
                      <a:pt x="150876" y="50292"/>
                    </a:moveTo>
                    <a:lnTo>
                      <a:pt x="125730" y="50292"/>
                    </a:lnTo>
                    <a:lnTo>
                      <a:pt x="125730" y="100584"/>
                    </a:lnTo>
                    <a:lnTo>
                      <a:pt x="150876" y="100584"/>
                    </a:lnTo>
                    <a:lnTo>
                      <a:pt x="150876" y="50292"/>
                    </a:lnTo>
                    <a:close/>
                  </a:path>
                  <a:path w="2438400" h="151129">
                    <a:moveTo>
                      <a:pt x="2438400" y="50292"/>
                    </a:moveTo>
                    <a:lnTo>
                      <a:pt x="150876" y="50292"/>
                    </a:lnTo>
                    <a:lnTo>
                      <a:pt x="150876" y="100584"/>
                    </a:lnTo>
                    <a:lnTo>
                      <a:pt x="2438400" y="100584"/>
                    </a:lnTo>
                    <a:lnTo>
                      <a:pt x="2438400" y="50292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5" name="object 20"/>
              <p:cNvSpPr/>
              <p:nvPr/>
            </p:nvSpPr>
            <p:spPr>
              <a:xfrm>
                <a:off x="5658611" y="3273552"/>
                <a:ext cx="41910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08939">
                    <a:moveTo>
                      <a:pt x="209550" y="0"/>
                    </a:moveTo>
                    <a:lnTo>
                      <a:pt x="161512" y="5393"/>
                    </a:lnTo>
                    <a:lnTo>
                      <a:pt x="117410" y="20758"/>
                    </a:lnTo>
                    <a:lnTo>
                      <a:pt x="78501" y="44866"/>
                    </a:lnTo>
                    <a:lnTo>
                      <a:pt x="46046" y="76493"/>
                    </a:lnTo>
                    <a:lnTo>
                      <a:pt x="21304" y="114411"/>
                    </a:lnTo>
                    <a:lnTo>
                      <a:pt x="5536" y="157394"/>
                    </a:lnTo>
                    <a:lnTo>
                      <a:pt x="0" y="204215"/>
                    </a:lnTo>
                    <a:lnTo>
                      <a:pt x="5536" y="251037"/>
                    </a:lnTo>
                    <a:lnTo>
                      <a:pt x="21304" y="294020"/>
                    </a:lnTo>
                    <a:lnTo>
                      <a:pt x="46046" y="331938"/>
                    </a:lnTo>
                    <a:lnTo>
                      <a:pt x="78501" y="363565"/>
                    </a:lnTo>
                    <a:lnTo>
                      <a:pt x="117410" y="387673"/>
                    </a:lnTo>
                    <a:lnTo>
                      <a:pt x="161512" y="403038"/>
                    </a:lnTo>
                    <a:lnTo>
                      <a:pt x="209550" y="408431"/>
                    </a:lnTo>
                    <a:lnTo>
                      <a:pt x="257587" y="403038"/>
                    </a:lnTo>
                    <a:lnTo>
                      <a:pt x="301689" y="387673"/>
                    </a:lnTo>
                    <a:lnTo>
                      <a:pt x="340598" y="363565"/>
                    </a:lnTo>
                    <a:lnTo>
                      <a:pt x="373053" y="331938"/>
                    </a:lnTo>
                    <a:lnTo>
                      <a:pt x="397795" y="294020"/>
                    </a:lnTo>
                    <a:lnTo>
                      <a:pt x="413563" y="251037"/>
                    </a:lnTo>
                    <a:lnTo>
                      <a:pt x="419100" y="204215"/>
                    </a:lnTo>
                    <a:lnTo>
                      <a:pt x="413563" y="157394"/>
                    </a:lnTo>
                    <a:lnTo>
                      <a:pt x="397795" y="114411"/>
                    </a:lnTo>
                    <a:lnTo>
                      <a:pt x="373053" y="76493"/>
                    </a:lnTo>
                    <a:lnTo>
                      <a:pt x="340598" y="44866"/>
                    </a:lnTo>
                    <a:lnTo>
                      <a:pt x="301689" y="20758"/>
                    </a:lnTo>
                    <a:lnTo>
                      <a:pt x="257587" y="5393"/>
                    </a:lnTo>
                    <a:lnTo>
                      <a:pt x="209550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6" name="object 21"/>
              <p:cNvSpPr/>
              <p:nvPr/>
            </p:nvSpPr>
            <p:spPr>
              <a:xfrm>
                <a:off x="5798820" y="3383279"/>
                <a:ext cx="153162" cy="1714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7" name="object 24"/>
              <p:cNvSpPr/>
              <p:nvPr/>
            </p:nvSpPr>
            <p:spPr>
              <a:xfrm>
                <a:off x="3953255" y="2816351"/>
                <a:ext cx="1222248" cy="122072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8" name="object 25"/>
              <p:cNvSpPr/>
              <p:nvPr/>
            </p:nvSpPr>
            <p:spPr>
              <a:xfrm>
                <a:off x="3995928" y="2846832"/>
                <a:ext cx="1141730" cy="1140460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1140460">
                    <a:moveTo>
                      <a:pt x="570738" y="0"/>
                    </a:moveTo>
                    <a:lnTo>
                      <a:pt x="523928" y="1889"/>
                    </a:lnTo>
                    <a:lnTo>
                      <a:pt x="478160" y="7458"/>
                    </a:lnTo>
                    <a:lnTo>
                      <a:pt x="433581" y="16562"/>
                    </a:lnTo>
                    <a:lnTo>
                      <a:pt x="390339" y="29053"/>
                    </a:lnTo>
                    <a:lnTo>
                      <a:pt x="348579" y="44785"/>
                    </a:lnTo>
                    <a:lnTo>
                      <a:pt x="308449" y="63611"/>
                    </a:lnTo>
                    <a:lnTo>
                      <a:pt x="270095" y="85385"/>
                    </a:lnTo>
                    <a:lnTo>
                      <a:pt x="233665" y="109959"/>
                    </a:lnTo>
                    <a:lnTo>
                      <a:pt x="199306" y="137188"/>
                    </a:lnTo>
                    <a:lnTo>
                      <a:pt x="167163" y="166925"/>
                    </a:lnTo>
                    <a:lnTo>
                      <a:pt x="137385" y="199023"/>
                    </a:lnTo>
                    <a:lnTo>
                      <a:pt x="110118" y="233336"/>
                    </a:lnTo>
                    <a:lnTo>
                      <a:pt x="85508" y="269717"/>
                    </a:lnTo>
                    <a:lnTo>
                      <a:pt x="63703" y="308019"/>
                    </a:lnTo>
                    <a:lnTo>
                      <a:pt x="44850" y="348097"/>
                    </a:lnTo>
                    <a:lnTo>
                      <a:pt x="29096" y="389802"/>
                    </a:lnTo>
                    <a:lnTo>
                      <a:pt x="16586" y="432989"/>
                    </a:lnTo>
                    <a:lnTo>
                      <a:pt x="7469" y="477512"/>
                    </a:lnTo>
                    <a:lnTo>
                      <a:pt x="1891" y="523223"/>
                    </a:lnTo>
                    <a:lnTo>
                      <a:pt x="0" y="569976"/>
                    </a:lnTo>
                    <a:lnTo>
                      <a:pt x="1891" y="616728"/>
                    </a:lnTo>
                    <a:lnTo>
                      <a:pt x="7469" y="662439"/>
                    </a:lnTo>
                    <a:lnTo>
                      <a:pt x="16586" y="706962"/>
                    </a:lnTo>
                    <a:lnTo>
                      <a:pt x="29096" y="750149"/>
                    </a:lnTo>
                    <a:lnTo>
                      <a:pt x="44850" y="791854"/>
                    </a:lnTo>
                    <a:lnTo>
                      <a:pt x="63703" y="831932"/>
                    </a:lnTo>
                    <a:lnTo>
                      <a:pt x="85508" y="870234"/>
                    </a:lnTo>
                    <a:lnTo>
                      <a:pt x="110118" y="906615"/>
                    </a:lnTo>
                    <a:lnTo>
                      <a:pt x="137385" y="940928"/>
                    </a:lnTo>
                    <a:lnTo>
                      <a:pt x="167163" y="973026"/>
                    </a:lnTo>
                    <a:lnTo>
                      <a:pt x="199306" y="1002763"/>
                    </a:lnTo>
                    <a:lnTo>
                      <a:pt x="233665" y="1029992"/>
                    </a:lnTo>
                    <a:lnTo>
                      <a:pt x="270095" y="1054566"/>
                    </a:lnTo>
                    <a:lnTo>
                      <a:pt x="308449" y="1076340"/>
                    </a:lnTo>
                    <a:lnTo>
                      <a:pt x="348579" y="1095166"/>
                    </a:lnTo>
                    <a:lnTo>
                      <a:pt x="390339" y="1110898"/>
                    </a:lnTo>
                    <a:lnTo>
                      <a:pt x="433581" y="1123389"/>
                    </a:lnTo>
                    <a:lnTo>
                      <a:pt x="478160" y="1132493"/>
                    </a:lnTo>
                    <a:lnTo>
                      <a:pt x="523928" y="1138062"/>
                    </a:lnTo>
                    <a:lnTo>
                      <a:pt x="570738" y="1139951"/>
                    </a:lnTo>
                    <a:lnTo>
                      <a:pt x="617547" y="1138062"/>
                    </a:lnTo>
                    <a:lnTo>
                      <a:pt x="663315" y="1132493"/>
                    </a:lnTo>
                    <a:lnTo>
                      <a:pt x="707894" y="1123389"/>
                    </a:lnTo>
                    <a:lnTo>
                      <a:pt x="751136" y="1110898"/>
                    </a:lnTo>
                    <a:lnTo>
                      <a:pt x="792896" y="1095166"/>
                    </a:lnTo>
                    <a:lnTo>
                      <a:pt x="833026" y="1076340"/>
                    </a:lnTo>
                    <a:lnTo>
                      <a:pt x="871380" y="1054566"/>
                    </a:lnTo>
                    <a:lnTo>
                      <a:pt x="907810" y="1029992"/>
                    </a:lnTo>
                    <a:lnTo>
                      <a:pt x="942169" y="1002763"/>
                    </a:lnTo>
                    <a:lnTo>
                      <a:pt x="974312" y="973026"/>
                    </a:lnTo>
                    <a:lnTo>
                      <a:pt x="1004090" y="940928"/>
                    </a:lnTo>
                    <a:lnTo>
                      <a:pt x="1031357" y="906615"/>
                    </a:lnTo>
                    <a:lnTo>
                      <a:pt x="1055967" y="870234"/>
                    </a:lnTo>
                    <a:lnTo>
                      <a:pt x="1077772" y="831932"/>
                    </a:lnTo>
                    <a:lnTo>
                      <a:pt x="1096625" y="791854"/>
                    </a:lnTo>
                    <a:lnTo>
                      <a:pt x="1112379" y="750149"/>
                    </a:lnTo>
                    <a:lnTo>
                      <a:pt x="1124889" y="706962"/>
                    </a:lnTo>
                    <a:lnTo>
                      <a:pt x="1134006" y="662439"/>
                    </a:lnTo>
                    <a:lnTo>
                      <a:pt x="1139584" y="616728"/>
                    </a:lnTo>
                    <a:lnTo>
                      <a:pt x="1141476" y="569976"/>
                    </a:lnTo>
                    <a:lnTo>
                      <a:pt x="1139584" y="523223"/>
                    </a:lnTo>
                    <a:lnTo>
                      <a:pt x="1134006" y="477512"/>
                    </a:lnTo>
                    <a:lnTo>
                      <a:pt x="1124889" y="432989"/>
                    </a:lnTo>
                    <a:lnTo>
                      <a:pt x="1112379" y="389802"/>
                    </a:lnTo>
                    <a:lnTo>
                      <a:pt x="1096625" y="348097"/>
                    </a:lnTo>
                    <a:lnTo>
                      <a:pt x="1077772" y="308019"/>
                    </a:lnTo>
                    <a:lnTo>
                      <a:pt x="1055967" y="269717"/>
                    </a:lnTo>
                    <a:lnTo>
                      <a:pt x="1031357" y="233336"/>
                    </a:lnTo>
                    <a:lnTo>
                      <a:pt x="1004090" y="199023"/>
                    </a:lnTo>
                    <a:lnTo>
                      <a:pt x="974312" y="166925"/>
                    </a:lnTo>
                    <a:lnTo>
                      <a:pt x="942169" y="137188"/>
                    </a:lnTo>
                    <a:lnTo>
                      <a:pt x="907810" y="109959"/>
                    </a:lnTo>
                    <a:lnTo>
                      <a:pt x="871380" y="85385"/>
                    </a:lnTo>
                    <a:lnTo>
                      <a:pt x="833026" y="63611"/>
                    </a:lnTo>
                    <a:lnTo>
                      <a:pt x="792896" y="44785"/>
                    </a:lnTo>
                    <a:lnTo>
                      <a:pt x="751136" y="29053"/>
                    </a:lnTo>
                    <a:lnTo>
                      <a:pt x="707894" y="16562"/>
                    </a:lnTo>
                    <a:lnTo>
                      <a:pt x="663315" y="7458"/>
                    </a:lnTo>
                    <a:lnTo>
                      <a:pt x="617547" y="1889"/>
                    </a:lnTo>
                    <a:lnTo>
                      <a:pt x="570738" y="0"/>
                    </a:lnTo>
                    <a:close/>
                  </a:path>
                </a:pathLst>
              </a:custGeom>
              <a:solidFill>
                <a:srgbClr val="81A2B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9" name="object 26"/>
              <p:cNvSpPr/>
              <p:nvPr/>
            </p:nvSpPr>
            <p:spPr>
              <a:xfrm>
                <a:off x="3995928" y="2846832"/>
                <a:ext cx="1141730" cy="1140460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1140460">
                    <a:moveTo>
                      <a:pt x="0" y="569976"/>
                    </a:moveTo>
                    <a:lnTo>
                      <a:pt x="1891" y="523223"/>
                    </a:lnTo>
                    <a:lnTo>
                      <a:pt x="7469" y="477512"/>
                    </a:lnTo>
                    <a:lnTo>
                      <a:pt x="16586" y="432989"/>
                    </a:lnTo>
                    <a:lnTo>
                      <a:pt x="29096" y="389802"/>
                    </a:lnTo>
                    <a:lnTo>
                      <a:pt x="44850" y="348097"/>
                    </a:lnTo>
                    <a:lnTo>
                      <a:pt x="63703" y="308019"/>
                    </a:lnTo>
                    <a:lnTo>
                      <a:pt x="85508" y="269717"/>
                    </a:lnTo>
                    <a:lnTo>
                      <a:pt x="110118" y="233336"/>
                    </a:lnTo>
                    <a:lnTo>
                      <a:pt x="137385" y="199023"/>
                    </a:lnTo>
                    <a:lnTo>
                      <a:pt x="167163" y="166925"/>
                    </a:lnTo>
                    <a:lnTo>
                      <a:pt x="199306" y="137188"/>
                    </a:lnTo>
                    <a:lnTo>
                      <a:pt x="233665" y="109959"/>
                    </a:lnTo>
                    <a:lnTo>
                      <a:pt x="270095" y="85385"/>
                    </a:lnTo>
                    <a:lnTo>
                      <a:pt x="308449" y="63611"/>
                    </a:lnTo>
                    <a:lnTo>
                      <a:pt x="348579" y="44785"/>
                    </a:lnTo>
                    <a:lnTo>
                      <a:pt x="390339" y="29053"/>
                    </a:lnTo>
                    <a:lnTo>
                      <a:pt x="433581" y="16562"/>
                    </a:lnTo>
                    <a:lnTo>
                      <a:pt x="478160" y="7458"/>
                    </a:lnTo>
                    <a:lnTo>
                      <a:pt x="523928" y="1889"/>
                    </a:lnTo>
                    <a:lnTo>
                      <a:pt x="570738" y="0"/>
                    </a:lnTo>
                    <a:lnTo>
                      <a:pt x="617547" y="1889"/>
                    </a:lnTo>
                    <a:lnTo>
                      <a:pt x="663315" y="7458"/>
                    </a:lnTo>
                    <a:lnTo>
                      <a:pt x="707894" y="16562"/>
                    </a:lnTo>
                    <a:lnTo>
                      <a:pt x="751136" y="29053"/>
                    </a:lnTo>
                    <a:lnTo>
                      <a:pt x="792896" y="44785"/>
                    </a:lnTo>
                    <a:lnTo>
                      <a:pt x="833026" y="63611"/>
                    </a:lnTo>
                    <a:lnTo>
                      <a:pt x="871380" y="85385"/>
                    </a:lnTo>
                    <a:lnTo>
                      <a:pt x="907810" y="109959"/>
                    </a:lnTo>
                    <a:lnTo>
                      <a:pt x="942169" y="137188"/>
                    </a:lnTo>
                    <a:lnTo>
                      <a:pt x="974312" y="166925"/>
                    </a:lnTo>
                    <a:lnTo>
                      <a:pt x="1004090" y="199023"/>
                    </a:lnTo>
                    <a:lnTo>
                      <a:pt x="1031357" y="233336"/>
                    </a:lnTo>
                    <a:lnTo>
                      <a:pt x="1055967" y="269717"/>
                    </a:lnTo>
                    <a:lnTo>
                      <a:pt x="1077772" y="308019"/>
                    </a:lnTo>
                    <a:lnTo>
                      <a:pt x="1096625" y="348097"/>
                    </a:lnTo>
                    <a:lnTo>
                      <a:pt x="1112379" y="389802"/>
                    </a:lnTo>
                    <a:lnTo>
                      <a:pt x="1124889" y="432989"/>
                    </a:lnTo>
                    <a:lnTo>
                      <a:pt x="1134006" y="477512"/>
                    </a:lnTo>
                    <a:lnTo>
                      <a:pt x="1139584" y="523223"/>
                    </a:lnTo>
                    <a:lnTo>
                      <a:pt x="1141476" y="569976"/>
                    </a:lnTo>
                    <a:lnTo>
                      <a:pt x="1139584" y="616728"/>
                    </a:lnTo>
                    <a:lnTo>
                      <a:pt x="1134006" y="662439"/>
                    </a:lnTo>
                    <a:lnTo>
                      <a:pt x="1124889" y="706962"/>
                    </a:lnTo>
                    <a:lnTo>
                      <a:pt x="1112379" y="750149"/>
                    </a:lnTo>
                    <a:lnTo>
                      <a:pt x="1096625" y="791854"/>
                    </a:lnTo>
                    <a:lnTo>
                      <a:pt x="1077772" y="831932"/>
                    </a:lnTo>
                    <a:lnTo>
                      <a:pt x="1055967" y="870234"/>
                    </a:lnTo>
                    <a:lnTo>
                      <a:pt x="1031357" y="906615"/>
                    </a:lnTo>
                    <a:lnTo>
                      <a:pt x="1004090" y="940928"/>
                    </a:lnTo>
                    <a:lnTo>
                      <a:pt x="974312" y="973026"/>
                    </a:lnTo>
                    <a:lnTo>
                      <a:pt x="942169" y="1002763"/>
                    </a:lnTo>
                    <a:lnTo>
                      <a:pt x="907810" y="1029992"/>
                    </a:lnTo>
                    <a:lnTo>
                      <a:pt x="871380" y="1054566"/>
                    </a:lnTo>
                    <a:lnTo>
                      <a:pt x="833026" y="1076340"/>
                    </a:lnTo>
                    <a:lnTo>
                      <a:pt x="792896" y="1095166"/>
                    </a:lnTo>
                    <a:lnTo>
                      <a:pt x="751136" y="1110898"/>
                    </a:lnTo>
                    <a:lnTo>
                      <a:pt x="707894" y="1123389"/>
                    </a:lnTo>
                    <a:lnTo>
                      <a:pt x="663315" y="1132493"/>
                    </a:lnTo>
                    <a:lnTo>
                      <a:pt x="617547" y="1138062"/>
                    </a:lnTo>
                    <a:lnTo>
                      <a:pt x="570738" y="1139951"/>
                    </a:lnTo>
                    <a:lnTo>
                      <a:pt x="523928" y="1138062"/>
                    </a:lnTo>
                    <a:lnTo>
                      <a:pt x="478160" y="1132493"/>
                    </a:lnTo>
                    <a:lnTo>
                      <a:pt x="433581" y="1123389"/>
                    </a:lnTo>
                    <a:lnTo>
                      <a:pt x="390339" y="1110898"/>
                    </a:lnTo>
                    <a:lnTo>
                      <a:pt x="348579" y="1095166"/>
                    </a:lnTo>
                    <a:lnTo>
                      <a:pt x="308449" y="1076340"/>
                    </a:lnTo>
                    <a:lnTo>
                      <a:pt x="270095" y="1054566"/>
                    </a:lnTo>
                    <a:lnTo>
                      <a:pt x="233665" y="1029992"/>
                    </a:lnTo>
                    <a:lnTo>
                      <a:pt x="199306" y="1002763"/>
                    </a:lnTo>
                    <a:lnTo>
                      <a:pt x="167163" y="973026"/>
                    </a:lnTo>
                    <a:lnTo>
                      <a:pt x="137385" y="940928"/>
                    </a:lnTo>
                    <a:lnTo>
                      <a:pt x="110118" y="906615"/>
                    </a:lnTo>
                    <a:lnTo>
                      <a:pt x="85508" y="870234"/>
                    </a:lnTo>
                    <a:lnTo>
                      <a:pt x="63703" y="831932"/>
                    </a:lnTo>
                    <a:lnTo>
                      <a:pt x="44850" y="791854"/>
                    </a:lnTo>
                    <a:lnTo>
                      <a:pt x="29096" y="750149"/>
                    </a:lnTo>
                    <a:lnTo>
                      <a:pt x="16586" y="706962"/>
                    </a:lnTo>
                    <a:lnTo>
                      <a:pt x="7469" y="662439"/>
                    </a:lnTo>
                    <a:lnTo>
                      <a:pt x="1891" y="616728"/>
                    </a:lnTo>
                    <a:lnTo>
                      <a:pt x="0" y="569976"/>
                    </a:lnTo>
                    <a:close/>
                  </a:path>
                </a:pathLst>
              </a:custGeom>
              <a:ln w="609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0" name="object 27"/>
              <p:cNvSpPr/>
              <p:nvPr/>
            </p:nvSpPr>
            <p:spPr>
              <a:xfrm>
                <a:off x="4360164" y="3328415"/>
                <a:ext cx="425958" cy="1501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1" name="object 28"/>
              <p:cNvSpPr/>
              <p:nvPr/>
            </p:nvSpPr>
            <p:spPr>
              <a:xfrm>
                <a:off x="4571238" y="2359914"/>
                <a:ext cx="0" cy="426720"/>
              </a:xfrm>
              <a:custGeom>
                <a:avLst/>
                <a:gdLst/>
                <a:ahLst/>
                <a:cxnLst/>
                <a:rect l="l" t="t" r="r" b="b"/>
                <a:pathLst>
                  <a:path h="426719">
                    <a:moveTo>
                      <a:pt x="0" y="0"/>
                    </a:moveTo>
                    <a:lnTo>
                      <a:pt x="0" y="426720"/>
                    </a:lnTo>
                  </a:path>
                </a:pathLst>
              </a:custGeom>
              <a:ln w="50292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2" name="object 29"/>
              <p:cNvSpPr/>
              <p:nvPr/>
            </p:nvSpPr>
            <p:spPr>
              <a:xfrm>
                <a:off x="4580382" y="4434840"/>
                <a:ext cx="2438400" cy="151130"/>
              </a:xfrm>
              <a:custGeom>
                <a:avLst/>
                <a:gdLst/>
                <a:ahLst/>
                <a:cxnLst/>
                <a:rect l="l" t="t" r="r" b="b"/>
                <a:pathLst>
                  <a:path w="2438400" h="151129">
                    <a:moveTo>
                      <a:pt x="2287523" y="0"/>
                    </a:moveTo>
                    <a:lnTo>
                      <a:pt x="2287523" y="150876"/>
                    </a:lnTo>
                    <a:lnTo>
                      <a:pt x="2388107" y="100584"/>
                    </a:lnTo>
                    <a:lnTo>
                      <a:pt x="2312669" y="100584"/>
                    </a:lnTo>
                    <a:lnTo>
                      <a:pt x="2312669" y="50292"/>
                    </a:lnTo>
                    <a:lnTo>
                      <a:pt x="2388108" y="50292"/>
                    </a:lnTo>
                    <a:lnTo>
                      <a:pt x="2287523" y="0"/>
                    </a:lnTo>
                    <a:close/>
                  </a:path>
                  <a:path w="2438400" h="151129">
                    <a:moveTo>
                      <a:pt x="2287523" y="50292"/>
                    </a:moveTo>
                    <a:lnTo>
                      <a:pt x="0" y="50292"/>
                    </a:lnTo>
                    <a:lnTo>
                      <a:pt x="0" y="100584"/>
                    </a:lnTo>
                    <a:lnTo>
                      <a:pt x="2287523" y="100584"/>
                    </a:lnTo>
                    <a:lnTo>
                      <a:pt x="2287523" y="50292"/>
                    </a:lnTo>
                    <a:close/>
                  </a:path>
                  <a:path w="2438400" h="151129">
                    <a:moveTo>
                      <a:pt x="2388108" y="50292"/>
                    </a:moveTo>
                    <a:lnTo>
                      <a:pt x="2312669" y="50292"/>
                    </a:lnTo>
                    <a:lnTo>
                      <a:pt x="2312669" y="100584"/>
                    </a:lnTo>
                    <a:lnTo>
                      <a:pt x="2388107" y="100584"/>
                    </a:lnTo>
                    <a:lnTo>
                      <a:pt x="2438399" y="75437"/>
                    </a:lnTo>
                    <a:lnTo>
                      <a:pt x="2388108" y="50292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3" name="object 30"/>
              <p:cNvSpPr/>
              <p:nvPr/>
            </p:nvSpPr>
            <p:spPr>
              <a:xfrm>
                <a:off x="6960107" y="3770376"/>
                <a:ext cx="1222248" cy="122072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4" name="object 31"/>
              <p:cNvSpPr/>
              <p:nvPr/>
            </p:nvSpPr>
            <p:spPr>
              <a:xfrm>
                <a:off x="7002780" y="3800855"/>
                <a:ext cx="1141730" cy="1140460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1140460">
                    <a:moveTo>
                      <a:pt x="570738" y="0"/>
                    </a:moveTo>
                    <a:lnTo>
                      <a:pt x="523928" y="1889"/>
                    </a:lnTo>
                    <a:lnTo>
                      <a:pt x="478160" y="7458"/>
                    </a:lnTo>
                    <a:lnTo>
                      <a:pt x="433581" y="16562"/>
                    </a:lnTo>
                    <a:lnTo>
                      <a:pt x="390339" y="29053"/>
                    </a:lnTo>
                    <a:lnTo>
                      <a:pt x="348579" y="44785"/>
                    </a:lnTo>
                    <a:lnTo>
                      <a:pt x="308449" y="63611"/>
                    </a:lnTo>
                    <a:lnTo>
                      <a:pt x="270095" y="85385"/>
                    </a:lnTo>
                    <a:lnTo>
                      <a:pt x="233665" y="109959"/>
                    </a:lnTo>
                    <a:lnTo>
                      <a:pt x="199306" y="137188"/>
                    </a:lnTo>
                    <a:lnTo>
                      <a:pt x="167163" y="166925"/>
                    </a:lnTo>
                    <a:lnTo>
                      <a:pt x="137385" y="199023"/>
                    </a:lnTo>
                    <a:lnTo>
                      <a:pt x="110118" y="233336"/>
                    </a:lnTo>
                    <a:lnTo>
                      <a:pt x="85508" y="269717"/>
                    </a:lnTo>
                    <a:lnTo>
                      <a:pt x="63703" y="308019"/>
                    </a:lnTo>
                    <a:lnTo>
                      <a:pt x="44850" y="348097"/>
                    </a:lnTo>
                    <a:lnTo>
                      <a:pt x="29096" y="389802"/>
                    </a:lnTo>
                    <a:lnTo>
                      <a:pt x="16586" y="432989"/>
                    </a:lnTo>
                    <a:lnTo>
                      <a:pt x="7469" y="477512"/>
                    </a:lnTo>
                    <a:lnTo>
                      <a:pt x="1891" y="523223"/>
                    </a:lnTo>
                    <a:lnTo>
                      <a:pt x="0" y="569976"/>
                    </a:lnTo>
                    <a:lnTo>
                      <a:pt x="1891" y="616728"/>
                    </a:lnTo>
                    <a:lnTo>
                      <a:pt x="7469" y="662439"/>
                    </a:lnTo>
                    <a:lnTo>
                      <a:pt x="16586" y="706962"/>
                    </a:lnTo>
                    <a:lnTo>
                      <a:pt x="29096" y="750149"/>
                    </a:lnTo>
                    <a:lnTo>
                      <a:pt x="44850" y="791854"/>
                    </a:lnTo>
                    <a:lnTo>
                      <a:pt x="63703" y="831932"/>
                    </a:lnTo>
                    <a:lnTo>
                      <a:pt x="85508" y="870234"/>
                    </a:lnTo>
                    <a:lnTo>
                      <a:pt x="110118" y="906615"/>
                    </a:lnTo>
                    <a:lnTo>
                      <a:pt x="137385" y="940928"/>
                    </a:lnTo>
                    <a:lnTo>
                      <a:pt x="167163" y="973026"/>
                    </a:lnTo>
                    <a:lnTo>
                      <a:pt x="199306" y="1002763"/>
                    </a:lnTo>
                    <a:lnTo>
                      <a:pt x="233665" y="1029992"/>
                    </a:lnTo>
                    <a:lnTo>
                      <a:pt x="270095" y="1054566"/>
                    </a:lnTo>
                    <a:lnTo>
                      <a:pt x="308449" y="1076340"/>
                    </a:lnTo>
                    <a:lnTo>
                      <a:pt x="348579" y="1095166"/>
                    </a:lnTo>
                    <a:lnTo>
                      <a:pt x="390339" y="1110898"/>
                    </a:lnTo>
                    <a:lnTo>
                      <a:pt x="433581" y="1123389"/>
                    </a:lnTo>
                    <a:lnTo>
                      <a:pt x="478160" y="1132493"/>
                    </a:lnTo>
                    <a:lnTo>
                      <a:pt x="523928" y="1138062"/>
                    </a:lnTo>
                    <a:lnTo>
                      <a:pt x="570738" y="1139952"/>
                    </a:lnTo>
                    <a:lnTo>
                      <a:pt x="617547" y="1138062"/>
                    </a:lnTo>
                    <a:lnTo>
                      <a:pt x="663315" y="1132493"/>
                    </a:lnTo>
                    <a:lnTo>
                      <a:pt x="707894" y="1123389"/>
                    </a:lnTo>
                    <a:lnTo>
                      <a:pt x="751136" y="1110898"/>
                    </a:lnTo>
                    <a:lnTo>
                      <a:pt x="792896" y="1095166"/>
                    </a:lnTo>
                    <a:lnTo>
                      <a:pt x="833026" y="1076340"/>
                    </a:lnTo>
                    <a:lnTo>
                      <a:pt x="871380" y="1054566"/>
                    </a:lnTo>
                    <a:lnTo>
                      <a:pt x="907810" y="1029992"/>
                    </a:lnTo>
                    <a:lnTo>
                      <a:pt x="942169" y="1002763"/>
                    </a:lnTo>
                    <a:lnTo>
                      <a:pt x="974312" y="973026"/>
                    </a:lnTo>
                    <a:lnTo>
                      <a:pt x="1004090" y="940928"/>
                    </a:lnTo>
                    <a:lnTo>
                      <a:pt x="1031357" y="906615"/>
                    </a:lnTo>
                    <a:lnTo>
                      <a:pt x="1055967" y="870234"/>
                    </a:lnTo>
                    <a:lnTo>
                      <a:pt x="1077772" y="831932"/>
                    </a:lnTo>
                    <a:lnTo>
                      <a:pt x="1096625" y="791854"/>
                    </a:lnTo>
                    <a:lnTo>
                      <a:pt x="1112379" y="750149"/>
                    </a:lnTo>
                    <a:lnTo>
                      <a:pt x="1124889" y="706962"/>
                    </a:lnTo>
                    <a:lnTo>
                      <a:pt x="1134006" y="662439"/>
                    </a:lnTo>
                    <a:lnTo>
                      <a:pt x="1139584" y="616728"/>
                    </a:lnTo>
                    <a:lnTo>
                      <a:pt x="1141476" y="569976"/>
                    </a:lnTo>
                    <a:lnTo>
                      <a:pt x="1139584" y="523223"/>
                    </a:lnTo>
                    <a:lnTo>
                      <a:pt x="1134006" y="477512"/>
                    </a:lnTo>
                    <a:lnTo>
                      <a:pt x="1124889" y="432989"/>
                    </a:lnTo>
                    <a:lnTo>
                      <a:pt x="1112379" y="389802"/>
                    </a:lnTo>
                    <a:lnTo>
                      <a:pt x="1096625" y="348097"/>
                    </a:lnTo>
                    <a:lnTo>
                      <a:pt x="1077772" y="308019"/>
                    </a:lnTo>
                    <a:lnTo>
                      <a:pt x="1055967" y="269717"/>
                    </a:lnTo>
                    <a:lnTo>
                      <a:pt x="1031357" y="233336"/>
                    </a:lnTo>
                    <a:lnTo>
                      <a:pt x="1004090" y="199023"/>
                    </a:lnTo>
                    <a:lnTo>
                      <a:pt x="974312" y="166925"/>
                    </a:lnTo>
                    <a:lnTo>
                      <a:pt x="942169" y="137188"/>
                    </a:lnTo>
                    <a:lnTo>
                      <a:pt x="907810" y="109959"/>
                    </a:lnTo>
                    <a:lnTo>
                      <a:pt x="871380" y="85385"/>
                    </a:lnTo>
                    <a:lnTo>
                      <a:pt x="833026" y="63611"/>
                    </a:lnTo>
                    <a:lnTo>
                      <a:pt x="792896" y="44785"/>
                    </a:lnTo>
                    <a:lnTo>
                      <a:pt x="751136" y="29053"/>
                    </a:lnTo>
                    <a:lnTo>
                      <a:pt x="707894" y="16562"/>
                    </a:lnTo>
                    <a:lnTo>
                      <a:pt x="663315" y="7458"/>
                    </a:lnTo>
                    <a:lnTo>
                      <a:pt x="617547" y="1889"/>
                    </a:lnTo>
                    <a:lnTo>
                      <a:pt x="570738" y="0"/>
                    </a:lnTo>
                    <a:close/>
                  </a:path>
                </a:pathLst>
              </a:custGeom>
              <a:solidFill>
                <a:srgbClr val="81A2B4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5" name="object 32"/>
              <p:cNvSpPr/>
              <p:nvPr/>
            </p:nvSpPr>
            <p:spPr>
              <a:xfrm>
                <a:off x="7002780" y="3800855"/>
                <a:ext cx="1141730" cy="1140460"/>
              </a:xfrm>
              <a:custGeom>
                <a:avLst/>
                <a:gdLst/>
                <a:ahLst/>
                <a:cxnLst/>
                <a:rect l="l" t="t" r="r" b="b"/>
                <a:pathLst>
                  <a:path w="1141729" h="1140460">
                    <a:moveTo>
                      <a:pt x="0" y="569976"/>
                    </a:moveTo>
                    <a:lnTo>
                      <a:pt x="1891" y="523223"/>
                    </a:lnTo>
                    <a:lnTo>
                      <a:pt x="7469" y="477512"/>
                    </a:lnTo>
                    <a:lnTo>
                      <a:pt x="16586" y="432989"/>
                    </a:lnTo>
                    <a:lnTo>
                      <a:pt x="29096" y="389802"/>
                    </a:lnTo>
                    <a:lnTo>
                      <a:pt x="44850" y="348097"/>
                    </a:lnTo>
                    <a:lnTo>
                      <a:pt x="63703" y="308019"/>
                    </a:lnTo>
                    <a:lnTo>
                      <a:pt x="85508" y="269717"/>
                    </a:lnTo>
                    <a:lnTo>
                      <a:pt x="110118" y="233336"/>
                    </a:lnTo>
                    <a:lnTo>
                      <a:pt x="137385" y="199023"/>
                    </a:lnTo>
                    <a:lnTo>
                      <a:pt x="167163" y="166925"/>
                    </a:lnTo>
                    <a:lnTo>
                      <a:pt x="199306" y="137188"/>
                    </a:lnTo>
                    <a:lnTo>
                      <a:pt x="233665" y="109959"/>
                    </a:lnTo>
                    <a:lnTo>
                      <a:pt x="270095" y="85385"/>
                    </a:lnTo>
                    <a:lnTo>
                      <a:pt x="308449" y="63611"/>
                    </a:lnTo>
                    <a:lnTo>
                      <a:pt x="348579" y="44785"/>
                    </a:lnTo>
                    <a:lnTo>
                      <a:pt x="390339" y="29053"/>
                    </a:lnTo>
                    <a:lnTo>
                      <a:pt x="433581" y="16562"/>
                    </a:lnTo>
                    <a:lnTo>
                      <a:pt x="478160" y="7458"/>
                    </a:lnTo>
                    <a:lnTo>
                      <a:pt x="523928" y="1889"/>
                    </a:lnTo>
                    <a:lnTo>
                      <a:pt x="570738" y="0"/>
                    </a:lnTo>
                    <a:lnTo>
                      <a:pt x="617547" y="1889"/>
                    </a:lnTo>
                    <a:lnTo>
                      <a:pt x="663315" y="7458"/>
                    </a:lnTo>
                    <a:lnTo>
                      <a:pt x="707894" y="16562"/>
                    </a:lnTo>
                    <a:lnTo>
                      <a:pt x="751136" y="29053"/>
                    </a:lnTo>
                    <a:lnTo>
                      <a:pt x="792896" y="44785"/>
                    </a:lnTo>
                    <a:lnTo>
                      <a:pt x="833026" y="63611"/>
                    </a:lnTo>
                    <a:lnTo>
                      <a:pt x="871380" y="85385"/>
                    </a:lnTo>
                    <a:lnTo>
                      <a:pt x="907810" y="109959"/>
                    </a:lnTo>
                    <a:lnTo>
                      <a:pt x="942169" y="137188"/>
                    </a:lnTo>
                    <a:lnTo>
                      <a:pt x="974312" y="166925"/>
                    </a:lnTo>
                    <a:lnTo>
                      <a:pt x="1004090" y="199023"/>
                    </a:lnTo>
                    <a:lnTo>
                      <a:pt x="1031357" y="233336"/>
                    </a:lnTo>
                    <a:lnTo>
                      <a:pt x="1055967" y="269717"/>
                    </a:lnTo>
                    <a:lnTo>
                      <a:pt x="1077772" y="308019"/>
                    </a:lnTo>
                    <a:lnTo>
                      <a:pt x="1096625" y="348097"/>
                    </a:lnTo>
                    <a:lnTo>
                      <a:pt x="1112379" y="389802"/>
                    </a:lnTo>
                    <a:lnTo>
                      <a:pt x="1124889" y="432989"/>
                    </a:lnTo>
                    <a:lnTo>
                      <a:pt x="1134006" y="477512"/>
                    </a:lnTo>
                    <a:lnTo>
                      <a:pt x="1139584" y="523223"/>
                    </a:lnTo>
                    <a:lnTo>
                      <a:pt x="1141476" y="569976"/>
                    </a:lnTo>
                    <a:lnTo>
                      <a:pt x="1139584" y="616728"/>
                    </a:lnTo>
                    <a:lnTo>
                      <a:pt x="1134006" y="662439"/>
                    </a:lnTo>
                    <a:lnTo>
                      <a:pt x="1124889" y="706962"/>
                    </a:lnTo>
                    <a:lnTo>
                      <a:pt x="1112379" y="750149"/>
                    </a:lnTo>
                    <a:lnTo>
                      <a:pt x="1096625" y="791854"/>
                    </a:lnTo>
                    <a:lnTo>
                      <a:pt x="1077772" y="831932"/>
                    </a:lnTo>
                    <a:lnTo>
                      <a:pt x="1055967" y="870234"/>
                    </a:lnTo>
                    <a:lnTo>
                      <a:pt x="1031357" y="906615"/>
                    </a:lnTo>
                    <a:lnTo>
                      <a:pt x="1004090" y="940928"/>
                    </a:lnTo>
                    <a:lnTo>
                      <a:pt x="974312" y="973026"/>
                    </a:lnTo>
                    <a:lnTo>
                      <a:pt x="942169" y="1002763"/>
                    </a:lnTo>
                    <a:lnTo>
                      <a:pt x="907810" y="1029992"/>
                    </a:lnTo>
                    <a:lnTo>
                      <a:pt x="871380" y="1054566"/>
                    </a:lnTo>
                    <a:lnTo>
                      <a:pt x="833026" y="1076340"/>
                    </a:lnTo>
                    <a:lnTo>
                      <a:pt x="792896" y="1095166"/>
                    </a:lnTo>
                    <a:lnTo>
                      <a:pt x="751136" y="1110898"/>
                    </a:lnTo>
                    <a:lnTo>
                      <a:pt x="707894" y="1123389"/>
                    </a:lnTo>
                    <a:lnTo>
                      <a:pt x="663315" y="1132493"/>
                    </a:lnTo>
                    <a:lnTo>
                      <a:pt x="617547" y="1138062"/>
                    </a:lnTo>
                    <a:lnTo>
                      <a:pt x="570738" y="1139952"/>
                    </a:lnTo>
                    <a:lnTo>
                      <a:pt x="523928" y="1138062"/>
                    </a:lnTo>
                    <a:lnTo>
                      <a:pt x="478160" y="1132493"/>
                    </a:lnTo>
                    <a:lnTo>
                      <a:pt x="433581" y="1123389"/>
                    </a:lnTo>
                    <a:lnTo>
                      <a:pt x="390339" y="1110898"/>
                    </a:lnTo>
                    <a:lnTo>
                      <a:pt x="348579" y="1095166"/>
                    </a:lnTo>
                    <a:lnTo>
                      <a:pt x="308449" y="1076340"/>
                    </a:lnTo>
                    <a:lnTo>
                      <a:pt x="270095" y="1054566"/>
                    </a:lnTo>
                    <a:lnTo>
                      <a:pt x="233665" y="1029992"/>
                    </a:lnTo>
                    <a:lnTo>
                      <a:pt x="199306" y="1002763"/>
                    </a:lnTo>
                    <a:lnTo>
                      <a:pt x="167163" y="973026"/>
                    </a:lnTo>
                    <a:lnTo>
                      <a:pt x="137385" y="940928"/>
                    </a:lnTo>
                    <a:lnTo>
                      <a:pt x="110118" y="906615"/>
                    </a:lnTo>
                    <a:lnTo>
                      <a:pt x="85508" y="870234"/>
                    </a:lnTo>
                    <a:lnTo>
                      <a:pt x="63703" y="831932"/>
                    </a:lnTo>
                    <a:lnTo>
                      <a:pt x="44850" y="791854"/>
                    </a:lnTo>
                    <a:lnTo>
                      <a:pt x="29096" y="750149"/>
                    </a:lnTo>
                    <a:lnTo>
                      <a:pt x="16586" y="706962"/>
                    </a:lnTo>
                    <a:lnTo>
                      <a:pt x="7469" y="662439"/>
                    </a:lnTo>
                    <a:lnTo>
                      <a:pt x="1891" y="616728"/>
                    </a:lnTo>
                    <a:lnTo>
                      <a:pt x="0" y="569976"/>
                    </a:lnTo>
                    <a:close/>
                  </a:path>
                </a:pathLst>
              </a:custGeom>
              <a:ln w="609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6" name="object 33"/>
              <p:cNvSpPr/>
              <p:nvPr/>
            </p:nvSpPr>
            <p:spPr>
              <a:xfrm>
                <a:off x="7306056" y="4280915"/>
                <a:ext cx="541781" cy="151637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7" name="object 34"/>
              <p:cNvSpPr/>
              <p:nvPr/>
            </p:nvSpPr>
            <p:spPr>
              <a:xfrm>
                <a:off x="6277355" y="4283964"/>
                <a:ext cx="41783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417829" h="408939">
                    <a:moveTo>
                      <a:pt x="208788" y="0"/>
                    </a:moveTo>
                    <a:lnTo>
                      <a:pt x="160913" y="5393"/>
                    </a:lnTo>
                    <a:lnTo>
                      <a:pt x="116965" y="20758"/>
                    </a:lnTo>
                    <a:lnTo>
                      <a:pt x="78199" y="44866"/>
                    </a:lnTo>
                    <a:lnTo>
                      <a:pt x="45866" y="76493"/>
                    </a:lnTo>
                    <a:lnTo>
                      <a:pt x="21220" y="114411"/>
                    </a:lnTo>
                    <a:lnTo>
                      <a:pt x="5513" y="157394"/>
                    </a:lnTo>
                    <a:lnTo>
                      <a:pt x="0" y="204216"/>
                    </a:lnTo>
                    <a:lnTo>
                      <a:pt x="5513" y="251037"/>
                    </a:lnTo>
                    <a:lnTo>
                      <a:pt x="21220" y="294020"/>
                    </a:lnTo>
                    <a:lnTo>
                      <a:pt x="45866" y="331938"/>
                    </a:lnTo>
                    <a:lnTo>
                      <a:pt x="78199" y="363565"/>
                    </a:lnTo>
                    <a:lnTo>
                      <a:pt x="116965" y="387673"/>
                    </a:lnTo>
                    <a:lnTo>
                      <a:pt x="160913" y="403038"/>
                    </a:lnTo>
                    <a:lnTo>
                      <a:pt x="208788" y="408431"/>
                    </a:lnTo>
                    <a:lnTo>
                      <a:pt x="256662" y="403038"/>
                    </a:lnTo>
                    <a:lnTo>
                      <a:pt x="300610" y="387673"/>
                    </a:lnTo>
                    <a:lnTo>
                      <a:pt x="339376" y="363565"/>
                    </a:lnTo>
                    <a:lnTo>
                      <a:pt x="371709" y="331938"/>
                    </a:lnTo>
                    <a:lnTo>
                      <a:pt x="396355" y="294020"/>
                    </a:lnTo>
                    <a:lnTo>
                      <a:pt x="412062" y="251037"/>
                    </a:lnTo>
                    <a:lnTo>
                      <a:pt x="417575" y="204216"/>
                    </a:lnTo>
                    <a:lnTo>
                      <a:pt x="412062" y="157394"/>
                    </a:lnTo>
                    <a:lnTo>
                      <a:pt x="396355" y="114411"/>
                    </a:lnTo>
                    <a:lnTo>
                      <a:pt x="371709" y="76493"/>
                    </a:lnTo>
                    <a:lnTo>
                      <a:pt x="339376" y="44866"/>
                    </a:lnTo>
                    <a:lnTo>
                      <a:pt x="300610" y="20758"/>
                    </a:lnTo>
                    <a:lnTo>
                      <a:pt x="256662" y="5393"/>
                    </a:lnTo>
                    <a:lnTo>
                      <a:pt x="208788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8" name="object 35"/>
              <p:cNvSpPr/>
              <p:nvPr/>
            </p:nvSpPr>
            <p:spPr>
              <a:xfrm>
                <a:off x="6417564" y="4393691"/>
                <a:ext cx="153162" cy="1714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9" name="object 37"/>
              <p:cNvSpPr/>
              <p:nvPr/>
            </p:nvSpPr>
            <p:spPr>
              <a:xfrm>
                <a:off x="4606290" y="4048505"/>
                <a:ext cx="0" cy="444500"/>
              </a:xfrm>
              <a:custGeom>
                <a:avLst/>
                <a:gdLst/>
                <a:ahLst/>
                <a:cxnLst/>
                <a:rect l="l" t="t" r="r" b="b"/>
                <a:pathLst>
                  <a:path h="444500">
                    <a:moveTo>
                      <a:pt x="0" y="0"/>
                    </a:moveTo>
                    <a:lnTo>
                      <a:pt x="0" y="444119"/>
                    </a:lnTo>
                  </a:path>
                </a:pathLst>
              </a:custGeom>
              <a:ln w="50292">
                <a:solidFill>
                  <a:srgbClr val="C0000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53" name="object 36"/>
            <p:cNvSpPr txBox="1"/>
            <p:nvPr/>
          </p:nvSpPr>
          <p:spPr>
            <a:xfrm>
              <a:off x="4627572" y="1686042"/>
              <a:ext cx="4323715" cy="24570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88694">
                <a:lnSpc>
                  <a:spcPct val="100000"/>
                </a:lnSpc>
                <a:spcBef>
                  <a:spcPts val="100"/>
                </a:spcBef>
              </a:pPr>
              <a:r>
                <a:rPr sz="1200" spc="95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재직시 </a:t>
              </a:r>
              <a:r>
                <a:rPr sz="1200" spc="40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ID </a:t>
              </a:r>
              <a:r>
                <a:rPr sz="1200" spc="-20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, </a:t>
              </a:r>
              <a:r>
                <a:rPr sz="1200" spc="80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PW로</a:t>
              </a:r>
              <a:r>
                <a:rPr sz="1200" spc="-60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 </a:t>
              </a:r>
              <a:r>
                <a:rPr sz="1200" spc="90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접근</a:t>
              </a:r>
              <a:endParaRPr sz="12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0"/>
                </a:spcBef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 marL="2324735">
                <a:lnSpc>
                  <a:spcPct val="100000"/>
                </a:lnSpc>
              </a:pPr>
              <a:r>
                <a:rPr sz="1200" spc="95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고객정보</a:t>
              </a:r>
              <a:r>
                <a:rPr sz="1200" spc="140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 </a:t>
              </a:r>
              <a:r>
                <a:rPr sz="1200" spc="95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유출</a:t>
              </a:r>
              <a:endParaRPr sz="12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6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Times New Roman"/>
              </a:endParaRPr>
            </a:p>
            <a:p>
              <a:pPr marL="1183640">
                <a:lnSpc>
                  <a:spcPct val="100000"/>
                </a:lnSpc>
                <a:spcBef>
                  <a:spcPts val="1205"/>
                </a:spcBef>
              </a:pPr>
              <a:r>
                <a:rPr sz="1200" spc="95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고객명부</a:t>
              </a:r>
              <a:r>
                <a:rPr sz="1200" spc="145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 </a:t>
              </a:r>
              <a:r>
                <a:rPr sz="1200" spc="95" dirty="0">
                  <a:solidFill>
                    <a:srgbClr val="C0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  <a:cs typeface="Noto Sans CJK JP Regular"/>
                </a:rPr>
                <a:t>판매</a:t>
              </a:r>
              <a:endParaRPr sz="12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000798" y="3182462"/>
            <a:ext cx="3544160" cy="1279723"/>
            <a:chOff x="1000798" y="3949477"/>
            <a:chExt cx="3544160" cy="1495747"/>
          </a:xfrm>
        </p:grpSpPr>
        <p:sp>
          <p:nvSpPr>
            <p:cNvPr id="55" name="object 10"/>
            <p:cNvSpPr/>
            <p:nvPr/>
          </p:nvSpPr>
          <p:spPr>
            <a:xfrm>
              <a:off x="1009279" y="3965953"/>
              <a:ext cx="3535679" cy="1479271"/>
            </a:xfrm>
            <a:custGeom>
              <a:avLst/>
              <a:gdLst/>
              <a:ahLst/>
              <a:cxnLst/>
              <a:rect l="l" t="t" r="r" b="b"/>
              <a:pathLst>
                <a:path w="3535679" h="1274445">
                  <a:moveTo>
                    <a:pt x="0" y="1274064"/>
                  </a:moveTo>
                  <a:lnTo>
                    <a:pt x="3535679" y="1274064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27406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243840" indent="-144780">
                <a:lnSpc>
                  <a:spcPct val="100000"/>
                </a:lnSpc>
                <a:spcBef>
                  <a:spcPts val="1080"/>
                </a:spcBef>
                <a:buFont typeface="Wingdings"/>
                <a:buChar char=""/>
                <a:tabLst>
                  <a:tab pos="244475" algn="l"/>
                </a:tabLst>
              </a:pPr>
              <a:endParaRPr lang="ko-KR" altLang="en-US" dirty="0">
                <a:latin typeface="Noto Sans CJK JP Regular"/>
                <a:cs typeface="Noto Sans CJK JP Regular"/>
              </a:endParaRPr>
            </a:p>
          </p:txBody>
        </p:sp>
        <p:sp>
          <p:nvSpPr>
            <p:cNvPr id="56" name="object 11"/>
            <p:cNvSpPr/>
            <p:nvPr/>
          </p:nvSpPr>
          <p:spPr>
            <a:xfrm>
              <a:off x="1000798" y="3949477"/>
              <a:ext cx="3535679" cy="1495747"/>
            </a:xfrm>
            <a:custGeom>
              <a:avLst/>
              <a:gdLst/>
              <a:ahLst/>
              <a:cxnLst/>
              <a:rect l="l" t="t" r="r" b="b"/>
              <a:pathLst>
                <a:path w="3535679" h="1274445">
                  <a:moveTo>
                    <a:pt x="0" y="1274064"/>
                  </a:moveTo>
                  <a:lnTo>
                    <a:pt x="3535679" y="1274064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274064"/>
                  </a:lnTo>
                  <a:close/>
                </a:path>
              </a:pathLst>
            </a:custGeom>
            <a:ln w="12192">
              <a:solidFill>
                <a:srgbClr val="3A92C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7" name="object 12"/>
          <p:cNvSpPr/>
          <p:nvPr/>
        </p:nvSpPr>
        <p:spPr>
          <a:xfrm>
            <a:off x="992560" y="2985326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8" name="object 22"/>
          <p:cNvSpPr txBox="1"/>
          <p:nvPr/>
        </p:nvSpPr>
        <p:spPr>
          <a:xfrm>
            <a:off x="992560" y="3400984"/>
            <a:ext cx="3528392" cy="53347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414020" marR="231140" indent="-286385" algn="just">
              <a:spcBef>
                <a:spcPts val="1600"/>
              </a:spcBef>
              <a:buClr>
                <a:srgbClr val="0058A7"/>
              </a:buClr>
              <a:buFont typeface="Wingdings"/>
              <a:buChar char=""/>
              <a:tabLst>
                <a:tab pos="414655" algn="l"/>
              </a:tabLst>
            </a:pP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퇴직한 직원의 계정 접근권한 회수</a:t>
            </a:r>
            <a:r>
              <a:rPr lang="en-US" altLang="ko-KR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         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사용중지 처리</a:t>
            </a:r>
            <a:endParaRPr lang="en-US" altLang="ko-KR" sz="1300" spc="-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50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88453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18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5873750" y="1341293"/>
            <a:ext cx="113093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상세</a:t>
            </a:r>
            <a:r>
              <a:rPr sz="1400" spc="7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위반사항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1009279" y="3882319"/>
            <a:ext cx="3535679" cy="778529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24384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44475" algn="l"/>
              </a:tabLst>
            </a:pPr>
            <a:endParaRPr lang="ko-KR" altLang="en-US" dirty="0">
              <a:latin typeface="Noto Sans CJK JP Regular"/>
              <a:cs typeface="Noto Sans CJK JP Regular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1000798" y="3865843"/>
            <a:ext cx="3535679" cy="847675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ln w="12192">
            <a:solidFill>
              <a:srgbClr val="3A92C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2"/>
          <p:cNvSpPr/>
          <p:nvPr/>
        </p:nvSpPr>
        <p:spPr>
          <a:xfrm>
            <a:off x="992560" y="3713589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조치사항</a:t>
            </a:r>
            <a:endParaRPr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85273" y="1650551"/>
            <a:ext cx="3535679" cy="1910839"/>
            <a:chOff x="985273" y="1590169"/>
            <a:chExt cx="3535679" cy="1910839"/>
          </a:xfrm>
        </p:grpSpPr>
        <p:sp>
          <p:nvSpPr>
            <p:cNvPr id="59" name="object 19"/>
            <p:cNvSpPr/>
            <p:nvPr/>
          </p:nvSpPr>
          <p:spPr>
            <a:xfrm>
              <a:off x="1005787" y="1590169"/>
              <a:ext cx="3515165" cy="1903548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20"/>
            <p:cNvSpPr/>
            <p:nvPr/>
          </p:nvSpPr>
          <p:spPr>
            <a:xfrm>
              <a:off x="985273" y="1598553"/>
              <a:ext cx="3535679" cy="1902455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12192">
              <a:solidFill>
                <a:srgbClr val="3A92C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위반사항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26"/>
          <p:cNvSpPr/>
          <p:nvPr/>
        </p:nvSpPr>
        <p:spPr>
          <a:xfrm>
            <a:off x="957402" y="5169454"/>
            <a:ext cx="1080964" cy="406758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871728" y="0"/>
                </a:lnTo>
                <a:lnTo>
                  <a:pt x="919910" y="7769"/>
                </a:lnTo>
                <a:lnTo>
                  <a:pt x="961747" y="29405"/>
                </a:lnTo>
                <a:lnTo>
                  <a:pt x="994733" y="62396"/>
                </a:lnTo>
                <a:lnTo>
                  <a:pt x="1016361" y="104231"/>
                </a:lnTo>
                <a:lnTo>
                  <a:pt x="1024128" y="152400"/>
                </a:lnTo>
                <a:lnTo>
                  <a:pt x="1016361" y="200568"/>
                </a:lnTo>
                <a:lnTo>
                  <a:pt x="994733" y="242403"/>
                </a:lnTo>
                <a:lnTo>
                  <a:pt x="961747" y="275394"/>
                </a:lnTo>
                <a:lnTo>
                  <a:pt x="919910" y="297030"/>
                </a:lnTo>
                <a:lnTo>
                  <a:pt x="871728" y="304800"/>
                </a:lnTo>
                <a:lnTo>
                  <a:pt x="152400" y="304800"/>
                </a:lnTo>
                <a:lnTo>
                  <a:pt x="104231" y="297030"/>
                </a:lnTo>
                <a:lnTo>
                  <a:pt x="62396" y="275394"/>
                </a:lnTo>
                <a:lnTo>
                  <a:pt x="29405" y="242403"/>
                </a:lnTo>
                <a:lnTo>
                  <a:pt x="7769" y="200568"/>
                </a:lnTo>
                <a:lnTo>
                  <a:pt x="0" y="152400"/>
                </a:lnTo>
                <a:close/>
              </a:path>
            </a:pathLst>
          </a:custGeom>
          <a:ln w="28956">
            <a:solidFill>
              <a:srgbClr val="1185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27"/>
          <p:cNvSpPr txBox="1"/>
          <p:nvPr/>
        </p:nvSpPr>
        <p:spPr>
          <a:xfrm>
            <a:off x="1040356" y="5217574"/>
            <a:ext cx="9150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조치</a:t>
            </a:r>
            <a:r>
              <a:rPr sz="1400" spc="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TIP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67" name="object 28"/>
          <p:cNvSpPr/>
          <p:nvPr/>
        </p:nvSpPr>
        <p:spPr>
          <a:xfrm>
            <a:off x="2122500" y="5148613"/>
            <a:ext cx="6862948" cy="44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29"/>
          <p:cNvSpPr txBox="1"/>
          <p:nvPr/>
        </p:nvSpPr>
        <p:spPr>
          <a:xfrm>
            <a:off x="2185591" y="5183666"/>
            <a:ext cx="6736766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spcBef>
                <a:spcPts val="100"/>
              </a:spcBef>
              <a:buFont typeface="Wingdings"/>
              <a:buChar char=""/>
              <a:tabLst>
                <a:tab pos="157480" algn="l"/>
              </a:tabLst>
            </a:pPr>
            <a:r>
              <a:rPr lang="ko-KR" altLang="en-US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암호이용활성화 홈페이지</a:t>
            </a:r>
            <a:r>
              <a:rPr lang="en-US" altLang="ko-KR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(https://seed.kisa.or.kr)</a:t>
            </a:r>
            <a:r>
              <a:rPr lang="ko-KR" altLang="en-US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에서 제공하는 </a:t>
            </a:r>
            <a:endParaRPr lang="en-US" altLang="ko-KR" sz="1300" spc="-5" dirty="0" smtClean="0">
              <a:solidFill>
                <a:schemeClr val="bg1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  <a:p>
            <a:pPr marL="12700">
              <a:spcBef>
                <a:spcPts val="100"/>
              </a:spcBef>
              <a:tabLst>
                <a:tab pos="157480" algn="l"/>
              </a:tabLst>
            </a:pPr>
            <a:r>
              <a:rPr lang="en-US" altLang="ko-KR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en-US" altLang="ko-KR" sz="1300" spc="-5" dirty="0" smtClean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 </a:t>
            </a:r>
            <a:r>
              <a:rPr lang="ko-KR" altLang="en-US" sz="1300" spc="-5" dirty="0" smtClean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“</a:t>
            </a:r>
            <a:r>
              <a:rPr lang="ko-KR" altLang="en-US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패스워드 선택  및 안내서＂ 및 비밀번호 안전성 검증 소프트웨어 활용</a:t>
            </a:r>
          </a:p>
        </p:txBody>
      </p:sp>
      <p:sp>
        <p:nvSpPr>
          <p:cNvPr id="69" name="object 22"/>
          <p:cNvSpPr txBox="1"/>
          <p:nvPr/>
        </p:nvSpPr>
        <p:spPr>
          <a:xfrm>
            <a:off x="1009036" y="1778028"/>
            <a:ext cx="3439908" cy="1841081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99085" marR="5080" indent="-286385" algn="just">
              <a:lnSpc>
                <a:spcPct val="101200"/>
              </a:lnSpc>
              <a:spcBef>
                <a:spcPts val="85"/>
              </a:spcBef>
              <a:buClr>
                <a:srgbClr val="0058A7"/>
              </a:buClr>
              <a:buFont typeface="Wingdings"/>
              <a:buChar char=""/>
              <a:tabLst>
                <a:tab pos="338455" algn="l"/>
                <a:tab pos="339090" algn="l"/>
              </a:tabLst>
            </a:pPr>
            <a:r>
              <a:rPr lang="en-US" altLang="ko-KR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B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업체는 호텔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·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콘도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·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스키장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·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골프장 등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종합      레저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사업을 하는 업체로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개인정보처리      시스템을 도입해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개인정보를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저장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·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운용하고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있다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.</a:t>
            </a:r>
            <a:endParaRPr lang="ko-KR" altLang="en-US" sz="1300" spc="-5" dirty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  <a:p>
            <a:pPr marL="299085" marR="50800" indent="-286385" algn="just">
              <a:lnSpc>
                <a:spcPct val="100000"/>
              </a:lnSpc>
              <a:spcBef>
                <a:spcPts val="395"/>
              </a:spcBef>
              <a:buClr>
                <a:srgbClr val="0058A7"/>
              </a:buClr>
              <a:buFont typeface="Wingdings"/>
              <a:buChar char=""/>
              <a:tabLst>
                <a:tab pos="299720" algn="l"/>
              </a:tabLst>
            </a:pP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그러나 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B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업체는 개인정보처리 시스템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로그인할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때 비밀번호 작성 규칙 수립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및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적용이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 되어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있지 않았다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.</a:t>
            </a:r>
            <a:endParaRPr lang="ko-KR" altLang="en-US" sz="1300" spc="-5" dirty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  <a:p>
            <a:pPr marL="325755" marR="5080" algn="just">
              <a:lnSpc>
                <a:spcPct val="123600"/>
              </a:lnSpc>
              <a:spcBef>
                <a:spcPts val="10"/>
              </a:spcBef>
            </a:pPr>
            <a:endParaRPr sz="1300" spc="-5" dirty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4104456" cy="38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비밀번호 작성 규칙 미수립 위반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992560" y="4065446"/>
            <a:ext cx="3528392" cy="53347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비밀번호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작성 규칙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수립 및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적용</a:t>
            </a:r>
            <a:r>
              <a:rPr lang="en-US" altLang="ko-KR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en-US" altLang="ko-KR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              (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비밀번호는 문자</a:t>
            </a:r>
            <a:r>
              <a:rPr lang="en-US" altLang="ko-KR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숫자 등으로 조합</a:t>
            </a:r>
            <a:r>
              <a:rPr lang="en-US" altLang="ko-KR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·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구성</a:t>
            </a:r>
            <a:r>
              <a:rPr lang="en-US" altLang="ko-KR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)</a:t>
            </a:r>
            <a:endParaRPr lang="ko-KR" altLang="en-US" sz="1300" spc="-5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24" name="object 30"/>
          <p:cNvSpPr/>
          <p:nvPr/>
        </p:nvSpPr>
        <p:spPr>
          <a:xfrm>
            <a:off x="4729688" y="1601744"/>
            <a:ext cx="4414311" cy="3124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316584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63624" y="620688"/>
            <a:ext cx="5256584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r>
              <a:rPr lang="en-US" altLang="ko-KR" sz="4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ontents</a:t>
            </a:r>
            <a:endParaRPr lang="en-US" altLang="ko-KR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6816" y="2061074"/>
            <a:ext cx="67687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업무 </a:t>
            </a:r>
            <a:r>
              <a:rPr kumimoji="0" lang="ko-KR" altLang="en-US" sz="3200" b="1" kern="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위수탁 </a:t>
            </a:r>
            <a:r>
              <a:rPr kumimoji="0" lang="ko-KR" altLang="en-US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관련 법규 </a:t>
            </a:r>
            <a:endParaRPr kumimoji="0" lang="en-US" altLang="ko-KR" sz="3200" b="1" kern="0" dirty="0" smtClean="0">
              <a:solidFill>
                <a:schemeClr val="bg1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  <a:p>
            <a:pPr marL="514350" indent="-51435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ko-KR" altLang="en-US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유출 사고 대응 방안</a:t>
            </a:r>
            <a:endParaRPr kumimoji="0" lang="en-US" altLang="ko-KR" sz="32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3. </a:t>
            </a:r>
            <a:r>
              <a:rPr kumimoji="0" lang="ko-KR" altLang="en-US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보호 상담 사례를 통한 </a:t>
            </a:r>
            <a:r>
              <a:rPr kumimoji="0" lang="en-US" altLang="ko-KR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Q&amp;A</a:t>
            </a:r>
          </a:p>
          <a:p>
            <a:pPr marL="514350" indent="-51435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ko-KR" sz="3200" b="1" kern="0" dirty="0">
              <a:solidFill>
                <a:schemeClr val="bg1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  <a:p>
            <a:pPr marL="514350" indent="-51435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kumimoji="0" lang="en-US" altLang="ko-KR" sz="3200" b="1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19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1740549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접근 통제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" name="object 74"/>
          <p:cNvSpPr txBox="1"/>
          <p:nvPr/>
        </p:nvSpPr>
        <p:spPr>
          <a:xfrm>
            <a:off x="1141469" y="1473158"/>
            <a:ext cx="7840345" cy="30200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정보통신망을 통한 불법적인 접근 및 침해사고 방지를 위해 다음의 기능을 포함한 조치</a:t>
            </a:r>
            <a:endParaRPr b="1" dirty="0">
              <a:solidFill>
                <a:srgbClr val="FF00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7" name="object 77"/>
          <p:cNvSpPr/>
          <p:nvPr/>
        </p:nvSpPr>
        <p:spPr>
          <a:xfrm>
            <a:off x="929226" y="1573185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904434" y="1833198"/>
            <a:ext cx="8077380" cy="1440160"/>
            <a:chOff x="326136" y="1598675"/>
            <a:chExt cx="8513062" cy="1669288"/>
          </a:xfrm>
        </p:grpSpPr>
        <p:sp>
          <p:nvSpPr>
            <p:cNvPr id="14" name="object 7"/>
            <p:cNvSpPr/>
            <p:nvPr/>
          </p:nvSpPr>
          <p:spPr>
            <a:xfrm>
              <a:off x="326136" y="1677923"/>
              <a:ext cx="8495030" cy="1590040"/>
            </a:xfrm>
            <a:custGeom>
              <a:avLst/>
              <a:gdLst/>
              <a:ahLst/>
              <a:cxnLst/>
              <a:rect l="l" t="t" r="r" b="b"/>
              <a:pathLst>
                <a:path w="8495030" h="1590039">
                  <a:moveTo>
                    <a:pt x="0" y="1589531"/>
                  </a:moveTo>
                  <a:lnTo>
                    <a:pt x="8494776" y="1589531"/>
                  </a:lnTo>
                  <a:lnTo>
                    <a:pt x="8494776" y="0"/>
                  </a:lnTo>
                  <a:lnTo>
                    <a:pt x="0" y="0"/>
                  </a:lnTo>
                  <a:lnTo>
                    <a:pt x="0" y="1589531"/>
                  </a:lnTo>
                  <a:close/>
                </a:path>
              </a:pathLst>
            </a:custGeom>
            <a:solidFill>
              <a:srgbClr val="B9DFFF">
                <a:alpha val="3097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8"/>
            <p:cNvSpPr/>
            <p:nvPr/>
          </p:nvSpPr>
          <p:spPr>
            <a:xfrm>
              <a:off x="326136" y="1598675"/>
              <a:ext cx="8495030" cy="79375"/>
            </a:xfrm>
            <a:custGeom>
              <a:avLst/>
              <a:gdLst/>
              <a:ahLst/>
              <a:cxnLst/>
              <a:rect l="l" t="t" r="r" b="b"/>
              <a:pathLst>
                <a:path w="8495030" h="79375">
                  <a:moveTo>
                    <a:pt x="0" y="79248"/>
                  </a:moveTo>
                  <a:lnTo>
                    <a:pt x="8494776" y="79248"/>
                  </a:lnTo>
                  <a:lnTo>
                    <a:pt x="8494776" y="0"/>
                  </a:lnTo>
                  <a:lnTo>
                    <a:pt x="0" y="0"/>
                  </a:lnTo>
                  <a:lnTo>
                    <a:pt x="0" y="79248"/>
                  </a:lnTo>
                  <a:close/>
                </a:path>
              </a:pathLst>
            </a:custGeom>
            <a:solidFill>
              <a:srgbClr val="005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9"/>
            <p:cNvSpPr/>
            <p:nvPr/>
          </p:nvSpPr>
          <p:spPr>
            <a:xfrm>
              <a:off x="592836" y="1877555"/>
              <a:ext cx="6611874" cy="4655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0"/>
            <p:cNvSpPr/>
            <p:nvPr/>
          </p:nvSpPr>
          <p:spPr>
            <a:xfrm>
              <a:off x="7359395" y="2090927"/>
              <a:ext cx="1479803" cy="11567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/>
            <p:cNvSpPr/>
            <p:nvPr/>
          </p:nvSpPr>
          <p:spPr>
            <a:xfrm>
              <a:off x="592836" y="2566403"/>
              <a:ext cx="6276594" cy="4655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7"/>
            <p:cNvSpPr/>
            <p:nvPr/>
          </p:nvSpPr>
          <p:spPr>
            <a:xfrm>
              <a:off x="326136" y="2189226"/>
              <a:ext cx="5262245" cy="10782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9"/>
            <p:cNvSpPr/>
            <p:nvPr/>
          </p:nvSpPr>
          <p:spPr>
            <a:xfrm>
              <a:off x="7106411" y="1837944"/>
              <a:ext cx="1514855" cy="1409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904434" y="3345366"/>
            <a:ext cx="8060271" cy="924306"/>
            <a:chOff x="942150" y="3284984"/>
            <a:chExt cx="8547354" cy="924306"/>
          </a:xfrm>
        </p:grpSpPr>
        <p:sp>
          <p:nvSpPr>
            <p:cNvPr id="22" name="object 12"/>
            <p:cNvSpPr/>
            <p:nvPr/>
          </p:nvSpPr>
          <p:spPr>
            <a:xfrm>
              <a:off x="942150" y="3284984"/>
              <a:ext cx="8547354" cy="9243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3"/>
            <p:cNvSpPr/>
            <p:nvPr/>
          </p:nvSpPr>
          <p:spPr>
            <a:xfrm>
              <a:off x="969582" y="3286508"/>
              <a:ext cx="8495030" cy="871855"/>
            </a:xfrm>
            <a:custGeom>
              <a:avLst/>
              <a:gdLst/>
              <a:ahLst/>
              <a:cxnLst/>
              <a:rect l="l" t="t" r="r" b="b"/>
              <a:pathLst>
                <a:path w="8495030" h="871854">
                  <a:moveTo>
                    <a:pt x="0" y="871728"/>
                  </a:moveTo>
                  <a:lnTo>
                    <a:pt x="8494776" y="871728"/>
                  </a:lnTo>
                  <a:lnTo>
                    <a:pt x="8494776" y="0"/>
                  </a:lnTo>
                  <a:lnTo>
                    <a:pt x="0" y="0"/>
                  </a:lnTo>
                  <a:lnTo>
                    <a:pt x="0" y="87172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4"/>
            <p:cNvSpPr/>
            <p:nvPr/>
          </p:nvSpPr>
          <p:spPr>
            <a:xfrm>
              <a:off x="1153986" y="3478506"/>
              <a:ext cx="7963661" cy="4549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6" name="object 74"/>
          <p:cNvSpPr txBox="1"/>
          <p:nvPr/>
        </p:nvSpPr>
        <p:spPr>
          <a:xfrm>
            <a:off x="1132795" y="4273232"/>
            <a:ext cx="7840345" cy="607218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개인정보취급자가 정보통신망을 통해 외부에서 개인정보처리시스템에 접속하려는 경우</a:t>
            </a:r>
            <a:endParaRPr lang="en-US" altLang="ko-KR" b="1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12700">
              <a:spcBef>
                <a:spcPts val="675"/>
              </a:spcBef>
            </a:pPr>
            <a:r>
              <a:rPr lang="ko-KR" altLang="en-US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안전한 접속 수단을 적용하거나 안전한 인증 수단을 적용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27" name="object 77"/>
          <p:cNvSpPr/>
          <p:nvPr/>
        </p:nvSpPr>
        <p:spPr>
          <a:xfrm>
            <a:off x="920552" y="4381497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1069826" y="5001550"/>
            <a:ext cx="61874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00"/>
              </a:spcBef>
              <a:buChar char="*"/>
              <a:tabLst>
                <a:tab pos="154940" algn="l"/>
              </a:tabLst>
            </a:pPr>
            <a:r>
              <a:rPr sz="1400" spc="11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안전한 접속수단 </a:t>
            </a:r>
            <a:r>
              <a:rPr sz="1400" spc="-2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: </a:t>
            </a:r>
            <a:r>
              <a:rPr sz="1400" spc="7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가상사설망(VPN), </a:t>
            </a:r>
            <a:r>
              <a:rPr sz="1400" spc="11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전용선</a:t>
            </a:r>
            <a:r>
              <a:rPr sz="1400" spc="19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 </a:t>
            </a:r>
            <a:r>
              <a:rPr sz="1400" spc="11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등</a:t>
            </a:r>
            <a:endParaRPr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Noto Sans CJK JP Regular"/>
            </a:endParaRPr>
          </a:p>
          <a:p>
            <a:pPr marL="154305" indent="-141605">
              <a:lnSpc>
                <a:spcPct val="100000"/>
              </a:lnSpc>
              <a:spcBef>
                <a:spcPts val="5"/>
              </a:spcBef>
              <a:buChar char="*"/>
              <a:tabLst>
                <a:tab pos="154940" algn="l"/>
              </a:tabLst>
            </a:pPr>
            <a:r>
              <a:rPr sz="1400" spc="11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안전한 인증수단 </a:t>
            </a:r>
            <a:r>
              <a:rPr sz="1400" spc="-2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: </a:t>
            </a:r>
            <a:r>
              <a:rPr sz="1400" spc="4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인증서(PKI), </a:t>
            </a:r>
            <a:r>
              <a:rPr sz="1400" spc="8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보안토큰, </a:t>
            </a:r>
            <a:r>
              <a:rPr sz="1400" spc="6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일회용비밀번호(OTP)</a:t>
            </a:r>
            <a:r>
              <a:rPr sz="1400" spc="-7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 </a:t>
            </a:r>
            <a:r>
              <a:rPr sz="1400" spc="114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Noto Sans CJK JP Regular"/>
              </a:rPr>
              <a:t>등</a:t>
            </a:r>
            <a:endParaRPr sz="1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Noto Sans CJK JP Regular"/>
            </a:endParaRPr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5413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20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1740549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접근 통제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30" name="object 5"/>
          <p:cNvSpPr/>
          <p:nvPr/>
        </p:nvSpPr>
        <p:spPr>
          <a:xfrm>
            <a:off x="4999894" y="1475837"/>
            <a:ext cx="3732896" cy="1724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6"/>
          <p:cNvSpPr/>
          <p:nvPr/>
        </p:nvSpPr>
        <p:spPr>
          <a:xfrm>
            <a:off x="5023925" y="1523440"/>
            <a:ext cx="3685690" cy="1676452"/>
          </a:xfrm>
          <a:custGeom>
            <a:avLst/>
            <a:gdLst/>
            <a:ahLst/>
            <a:cxnLst/>
            <a:rect l="l" t="t" r="r" b="b"/>
            <a:pathLst>
              <a:path w="4095115" h="1851660">
                <a:moveTo>
                  <a:pt x="0" y="1851660"/>
                </a:moveTo>
                <a:lnTo>
                  <a:pt x="4094987" y="1851660"/>
                </a:lnTo>
                <a:lnTo>
                  <a:pt x="4094987" y="0"/>
                </a:lnTo>
                <a:lnTo>
                  <a:pt x="0" y="0"/>
                </a:lnTo>
                <a:lnTo>
                  <a:pt x="0" y="1851660"/>
                </a:lnTo>
                <a:close/>
              </a:path>
            </a:pathLst>
          </a:custGeom>
          <a:solidFill>
            <a:srgbClr val="EFF3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7"/>
          <p:cNvSpPr/>
          <p:nvPr/>
        </p:nvSpPr>
        <p:spPr>
          <a:xfrm>
            <a:off x="5328394" y="1571925"/>
            <a:ext cx="3214419" cy="686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9"/>
          <p:cNvSpPr/>
          <p:nvPr/>
        </p:nvSpPr>
        <p:spPr>
          <a:xfrm>
            <a:off x="4996842" y="1455860"/>
            <a:ext cx="1750315" cy="50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0"/>
          <p:cNvSpPr/>
          <p:nvPr/>
        </p:nvSpPr>
        <p:spPr>
          <a:xfrm>
            <a:off x="6994959" y="2671235"/>
            <a:ext cx="1742658" cy="500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1"/>
          <p:cNvSpPr/>
          <p:nvPr/>
        </p:nvSpPr>
        <p:spPr>
          <a:xfrm>
            <a:off x="968598" y="1480620"/>
            <a:ext cx="3731524" cy="17240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2"/>
          <p:cNvSpPr/>
          <p:nvPr/>
        </p:nvSpPr>
        <p:spPr>
          <a:xfrm>
            <a:off x="974420" y="1499153"/>
            <a:ext cx="3684546" cy="1676452"/>
          </a:xfrm>
          <a:custGeom>
            <a:avLst/>
            <a:gdLst/>
            <a:ahLst/>
            <a:cxnLst/>
            <a:rect l="l" t="t" r="r" b="b"/>
            <a:pathLst>
              <a:path w="4093845" h="1851660">
                <a:moveTo>
                  <a:pt x="0" y="1851660"/>
                </a:moveTo>
                <a:lnTo>
                  <a:pt x="4093464" y="1851660"/>
                </a:lnTo>
                <a:lnTo>
                  <a:pt x="4093464" y="0"/>
                </a:lnTo>
                <a:lnTo>
                  <a:pt x="0" y="0"/>
                </a:lnTo>
                <a:lnTo>
                  <a:pt x="0" y="1851660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3"/>
          <p:cNvSpPr/>
          <p:nvPr/>
        </p:nvSpPr>
        <p:spPr>
          <a:xfrm>
            <a:off x="1222524" y="1587398"/>
            <a:ext cx="3336494" cy="14453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15"/>
          <p:cNvSpPr/>
          <p:nvPr/>
        </p:nvSpPr>
        <p:spPr>
          <a:xfrm>
            <a:off x="987854" y="1455157"/>
            <a:ext cx="1748945" cy="50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16"/>
          <p:cNvSpPr/>
          <p:nvPr/>
        </p:nvSpPr>
        <p:spPr>
          <a:xfrm>
            <a:off x="2967452" y="2671235"/>
            <a:ext cx="1741287" cy="500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17"/>
          <p:cNvSpPr/>
          <p:nvPr/>
        </p:nvSpPr>
        <p:spPr>
          <a:xfrm>
            <a:off x="5026782" y="4159616"/>
            <a:ext cx="3732896" cy="13459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18"/>
          <p:cNvSpPr/>
          <p:nvPr/>
        </p:nvSpPr>
        <p:spPr>
          <a:xfrm>
            <a:off x="5083734" y="4015784"/>
            <a:ext cx="3685690" cy="1465712"/>
          </a:xfrm>
          <a:custGeom>
            <a:avLst/>
            <a:gdLst/>
            <a:ahLst/>
            <a:cxnLst/>
            <a:rect l="l" t="t" r="r" b="b"/>
            <a:pathLst>
              <a:path w="4095115" h="1434464">
                <a:moveTo>
                  <a:pt x="0" y="1434084"/>
                </a:moveTo>
                <a:lnTo>
                  <a:pt x="4094987" y="1434084"/>
                </a:lnTo>
                <a:lnTo>
                  <a:pt x="4094987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EFF3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9"/>
          <p:cNvSpPr/>
          <p:nvPr/>
        </p:nvSpPr>
        <p:spPr>
          <a:xfrm>
            <a:off x="5337951" y="4271425"/>
            <a:ext cx="3111547" cy="6836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1"/>
          <p:cNvSpPr/>
          <p:nvPr/>
        </p:nvSpPr>
        <p:spPr>
          <a:xfrm>
            <a:off x="5035161" y="3994045"/>
            <a:ext cx="1750315" cy="3987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2"/>
          <p:cNvSpPr/>
          <p:nvPr/>
        </p:nvSpPr>
        <p:spPr>
          <a:xfrm>
            <a:off x="6989775" y="5082727"/>
            <a:ext cx="1742658" cy="3897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3"/>
          <p:cNvSpPr/>
          <p:nvPr/>
        </p:nvSpPr>
        <p:spPr>
          <a:xfrm>
            <a:off x="949213" y="4137075"/>
            <a:ext cx="3731524" cy="13459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24"/>
          <p:cNvSpPr/>
          <p:nvPr/>
        </p:nvSpPr>
        <p:spPr>
          <a:xfrm>
            <a:off x="974349" y="4015392"/>
            <a:ext cx="3684546" cy="1419452"/>
          </a:xfrm>
          <a:custGeom>
            <a:avLst/>
            <a:gdLst/>
            <a:ahLst/>
            <a:cxnLst/>
            <a:rect l="l" t="t" r="r" b="b"/>
            <a:pathLst>
              <a:path w="4093845" h="1434464">
                <a:moveTo>
                  <a:pt x="0" y="1434084"/>
                </a:moveTo>
                <a:lnTo>
                  <a:pt x="4093464" y="1434084"/>
                </a:lnTo>
                <a:lnTo>
                  <a:pt x="4093464" y="0"/>
                </a:lnTo>
                <a:lnTo>
                  <a:pt x="0" y="0"/>
                </a:lnTo>
                <a:lnTo>
                  <a:pt x="0" y="1434084"/>
                </a:lnTo>
                <a:close/>
              </a:path>
            </a:pathLst>
          </a:custGeom>
          <a:solidFill>
            <a:srgbClr val="F5F7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5"/>
          <p:cNvSpPr/>
          <p:nvPr/>
        </p:nvSpPr>
        <p:spPr>
          <a:xfrm>
            <a:off x="1217339" y="4270035"/>
            <a:ext cx="3320035" cy="6850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27"/>
          <p:cNvSpPr/>
          <p:nvPr/>
        </p:nvSpPr>
        <p:spPr>
          <a:xfrm>
            <a:off x="953034" y="3984730"/>
            <a:ext cx="1750316" cy="398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28"/>
          <p:cNvSpPr/>
          <p:nvPr/>
        </p:nvSpPr>
        <p:spPr>
          <a:xfrm>
            <a:off x="2962268" y="5082727"/>
            <a:ext cx="1741287" cy="3897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30"/>
          <p:cNvSpPr/>
          <p:nvPr/>
        </p:nvSpPr>
        <p:spPr>
          <a:xfrm>
            <a:off x="4088904" y="2769302"/>
            <a:ext cx="1555137" cy="15001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77"/>
          <p:cNvSpPr/>
          <p:nvPr/>
        </p:nvSpPr>
        <p:spPr>
          <a:xfrm>
            <a:off x="1053839" y="1560609"/>
            <a:ext cx="130304" cy="1310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2" name="object 77"/>
          <p:cNvSpPr/>
          <p:nvPr/>
        </p:nvSpPr>
        <p:spPr>
          <a:xfrm>
            <a:off x="5067155" y="1578520"/>
            <a:ext cx="130304" cy="1310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3" name="object 77"/>
          <p:cNvSpPr/>
          <p:nvPr/>
        </p:nvSpPr>
        <p:spPr>
          <a:xfrm>
            <a:off x="1048344" y="4258747"/>
            <a:ext cx="130304" cy="1310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4" name="object 77"/>
          <p:cNvSpPr/>
          <p:nvPr/>
        </p:nvSpPr>
        <p:spPr>
          <a:xfrm>
            <a:off x="5103601" y="4295666"/>
            <a:ext cx="130304" cy="1310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55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07962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21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2316613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개인정보의 암호화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9" name="object 74"/>
          <p:cNvSpPr txBox="1"/>
          <p:nvPr/>
        </p:nvSpPr>
        <p:spPr>
          <a:xfrm>
            <a:off x="1145103" y="4746470"/>
            <a:ext cx="7840345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개인정보를 암호화하는 경우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안전한 암호알고리즘으로 암호화하여 저장</a:t>
            </a:r>
            <a:endParaRPr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10" name="object 77"/>
          <p:cNvSpPr/>
          <p:nvPr/>
        </p:nvSpPr>
        <p:spPr>
          <a:xfrm>
            <a:off x="932860" y="4846497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11" name="object 74"/>
          <p:cNvSpPr txBox="1"/>
          <p:nvPr/>
        </p:nvSpPr>
        <p:spPr>
          <a:xfrm>
            <a:off x="1145103" y="5158682"/>
            <a:ext cx="7840345" cy="5764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개인정보를 암호화하는 경우 안전한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암호알고리즘으로 암호화하여 저장</a:t>
            </a:r>
            <a:endParaRPr lang="en-US" altLang="ko-KR" sz="1300" b="1" spc="-5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안전한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암호 키 생성</a:t>
            </a:r>
            <a:r>
              <a:rPr lang="en-US" altLang="ko-KR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,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이용</a:t>
            </a:r>
            <a:r>
              <a:rPr lang="en-US" altLang="ko-KR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,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보관</a:t>
            </a:r>
            <a:r>
              <a:rPr lang="en-US" altLang="ko-KR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,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바탕"/>
              </a:rPr>
              <a:t>배포 및 파기 등에 관한 절차를 수립∙시행</a:t>
            </a:r>
            <a:endParaRPr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12" name="object 77"/>
          <p:cNvSpPr/>
          <p:nvPr/>
        </p:nvSpPr>
        <p:spPr>
          <a:xfrm>
            <a:off x="932860" y="5258709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1126732" y="1506996"/>
            <a:ext cx="4161897" cy="190497"/>
          </a:xfrm>
          <a:custGeom>
            <a:avLst/>
            <a:gdLst/>
            <a:ahLst/>
            <a:cxnLst/>
            <a:rect l="l" t="t" r="r" b="b"/>
            <a:pathLst>
              <a:path w="4263390" h="247650">
                <a:moveTo>
                  <a:pt x="0" y="247396"/>
                </a:moveTo>
                <a:lnTo>
                  <a:pt x="4263009" y="247396"/>
                </a:lnTo>
                <a:lnTo>
                  <a:pt x="4263009" y="0"/>
                </a:lnTo>
                <a:lnTo>
                  <a:pt x="0" y="0"/>
                </a:lnTo>
                <a:lnTo>
                  <a:pt x="0" y="247396"/>
                </a:lnTo>
                <a:close/>
              </a:path>
            </a:pathLst>
          </a:custGeom>
          <a:solidFill>
            <a:srgbClr val="DF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3"/>
          <p:cNvSpPr/>
          <p:nvPr/>
        </p:nvSpPr>
        <p:spPr>
          <a:xfrm>
            <a:off x="5288307" y="1506996"/>
            <a:ext cx="3414317" cy="190497"/>
          </a:xfrm>
          <a:custGeom>
            <a:avLst/>
            <a:gdLst/>
            <a:ahLst/>
            <a:cxnLst/>
            <a:rect l="l" t="t" r="r" b="b"/>
            <a:pathLst>
              <a:path w="3497579" h="247650">
                <a:moveTo>
                  <a:pt x="0" y="247396"/>
                </a:moveTo>
                <a:lnTo>
                  <a:pt x="3497199" y="247396"/>
                </a:lnTo>
                <a:lnTo>
                  <a:pt x="3497199" y="0"/>
                </a:lnTo>
                <a:lnTo>
                  <a:pt x="0" y="0"/>
                </a:lnTo>
                <a:lnTo>
                  <a:pt x="0" y="247396"/>
                </a:lnTo>
                <a:close/>
              </a:path>
            </a:pathLst>
          </a:custGeom>
          <a:solidFill>
            <a:srgbClr val="DF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4"/>
          <p:cNvSpPr/>
          <p:nvPr/>
        </p:nvSpPr>
        <p:spPr>
          <a:xfrm>
            <a:off x="1126732" y="1697298"/>
            <a:ext cx="1012889" cy="541695"/>
          </a:xfrm>
          <a:custGeom>
            <a:avLst/>
            <a:gdLst/>
            <a:ahLst/>
            <a:cxnLst/>
            <a:rect l="l" t="t" r="r" b="b"/>
            <a:pathLst>
              <a:path w="1037589" h="704214">
                <a:moveTo>
                  <a:pt x="0" y="704214"/>
                </a:moveTo>
                <a:lnTo>
                  <a:pt x="1037348" y="704214"/>
                </a:lnTo>
                <a:lnTo>
                  <a:pt x="1037348" y="0"/>
                </a:lnTo>
                <a:lnTo>
                  <a:pt x="0" y="0"/>
                </a:lnTo>
                <a:lnTo>
                  <a:pt x="0" y="704214"/>
                </a:lnTo>
                <a:close/>
              </a:path>
            </a:pathLst>
          </a:custGeom>
          <a:solidFill>
            <a:srgbClr val="DF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5"/>
          <p:cNvSpPr/>
          <p:nvPr/>
        </p:nvSpPr>
        <p:spPr>
          <a:xfrm>
            <a:off x="2139423" y="1697298"/>
            <a:ext cx="3149008" cy="541695"/>
          </a:xfrm>
          <a:custGeom>
            <a:avLst/>
            <a:gdLst/>
            <a:ahLst/>
            <a:cxnLst/>
            <a:rect l="l" t="t" r="r" b="b"/>
            <a:pathLst>
              <a:path w="3225800" h="704214">
                <a:moveTo>
                  <a:pt x="0" y="704214"/>
                </a:moveTo>
                <a:lnTo>
                  <a:pt x="3225673" y="704214"/>
                </a:lnTo>
                <a:lnTo>
                  <a:pt x="3225673" y="0"/>
                </a:lnTo>
                <a:lnTo>
                  <a:pt x="0" y="0"/>
                </a:lnTo>
                <a:lnTo>
                  <a:pt x="0" y="704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6"/>
          <p:cNvSpPr/>
          <p:nvPr/>
        </p:nvSpPr>
        <p:spPr>
          <a:xfrm>
            <a:off x="5288307" y="1697298"/>
            <a:ext cx="3414317" cy="541695"/>
          </a:xfrm>
          <a:custGeom>
            <a:avLst/>
            <a:gdLst/>
            <a:ahLst/>
            <a:cxnLst/>
            <a:rect l="l" t="t" r="r" b="b"/>
            <a:pathLst>
              <a:path w="3497579" h="704214">
                <a:moveTo>
                  <a:pt x="0" y="704214"/>
                </a:moveTo>
                <a:lnTo>
                  <a:pt x="3497199" y="704214"/>
                </a:lnTo>
                <a:lnTo>
                  <a:pt x="3497199" y="0"/>
                </a:lnTo>
                <a:lnTo>
                  <a:pt x="0" y="0"/>
                </a:lnTo>
                <a:lnTo>
                  <a:pt x="0" y="70421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7"/>
          <p:cNvSpPr/>
          <p:nvPr/>
        </p:nvSpPr>
        <p:spPr>
          <a:xfrm>
            <a:off x="1126732" y="2238896"/>
            <a:ext cx="1012889" cy="1803860"/>
          </a:xfrm>
          <a:custGeom>
            <a:avLst/>
            <a:gdLst/>
            <a:ahLst/>
            <a:cxnLst/>
            <a:rect l="l" t="t" r="r" b="b"/>
            <a:pathLst>
              <a:path w="1037589" h="2345054">
                <a:moveTo>
                  <a:pt x="0" y="2344801"/>
                </a:moveTo>
                <a:lnTo>
                  <a:pt x="1037348" y="2344801"/>
                </a:lnTo>
                <a:lnTo>
                  <a:pt x="1037348" y="0"/>
                </a:lnTo>
                <a:lnTo>
                  <a:pt x="0" y="0"/>
                </a:lnTo>
                <a:lnTo>
                  <a:pt x="0" y="2344801"/>
                </a:lnTo>
                <a:close/>
              </a:path>
            </a:pathLst>
          </a:custGeom>
          <a:solidFill>
            <a:srgbClr val="DF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8"/>
          <p:cNvSpPr/>
          <p:nvPr/>
        </p:nvSpPr>
        <p:spPr>
          <a:xfrm>
            <a:off x="2139423" y="2238984"/>
            <a:ext cx="3149008" cy="180239"/>
          </a:xfrm>
          <a:custGeom>
            <a:avLst/>
            <a:gdLst/>
            <a:ahLst/>
            <a:cxnLst/>
            <a:rect l="l" t="t" r="r" b="b"/>
            <a:pathLst>
              <a:path w="3225800" h="234314">
                <a:moveTo>
                  <a:pt x="0" y="233692"/>
                </a:moveTo>
                <a:lnTo>
                  <a:pt x="3225673" y="233692"/>
                </a:lnTo>
                <a:lnTo>
                  <a:pt x="3225673" y="0"/>
                </a:lnTo>
                <a:lnTo>
                  <a:pt x="0" y="0"/>
                </a:lnTo>
                <a:lnTo>
                  <a:pt x="0" y="23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9"/>
          <p:cNvSpPr/>
          <p:nvPr/>
        </p:nvSpPr>
        <p:spPr>
          <a:xfrm>
            <a:off x="5288307" y="2238984"/>
            <a:ext cx="3414317" cy="180239"/>
          </a:xfrm>
          <a:custGeom>
            <a:avLst/>
            <a:gdLst/>
            <a:ahLst/>
            <a:cxnLst/>
            <a:rect l="l" t="t" r="r" b="b"/>
            <a:pathLst>
              <a:path w="3497579" h="234314">
                <a:moveTo>
                  <a:pt x="0" y="233692"/>
                </a:moveTo>
                <a:lnTo>
                  <a:pt x="3497199" y="233692"/>
                </a:lnTo>
                <a:lnTo>
                  <a:pt x="3497199" y="0"/>
                </a:lnTo>
                <a:lnTo>
                  <a:pt x="0" y="0"/>
                </a:lnTo>
                <a:lnTo>
                  <a:pt x="0" y="23369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0"/>
          <p:cNvSpPr/>
          <p:nvPr/>
        </p:nvSpPr>
        <p:spPr>
          <a:xfrm>
            <a:off x="2139423" y="2418735"/>
            <a:ext cx="3149008" cy="180239"/>
          </a:xfrm>
          <a:custGeom>
            <a:avLst/>
            <a:gdLst/>
            <a:ahLst/>
            <a:cxnLst/>
            <a:rect l="l" t="t" r="r" b="b"/>
            <a:pathLst>
              <a:path w="3225800" h="234314">
                <a:moveTo>
                  <a:pt x="0" y="233692"/>
                </a:moveTo>
                <a:lnTo>
                  <a:pt x="3225673" y="233692"/>
                </a:lnTo>
                <a:lnTo>
                  <a:pt x="3225673" y="0"/>
                </a:lnTo>
                <a:lnTo>
                  <a:pt x="0" y="0"/>
                </a:lnTo>
                <a:lnTo>
                  <a:pt x="0" y="23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1"/>
          <p:cNvSpPr/>
          <p:nvPr/>
        </p:nvSpPr>
        <p:spPr>
          <a:xfrm>
            <a:off x="5288307" y="2418735"/>
            <a:ext cx="3414317" cy="180239"/>
          </a:xfrm>
          <a:custGeom>
            <a:avLst/>
            <a:gdLst/>
            <a:ahLst/>
            <a:cxnLst/>
            <a:rect l="l" t="t" r="r" b="b"/>
            <a:pathLst>
              <a:path w="3497579" h="234314">
                <a:moveTo>
                  <a:pt x="0" y="233692"/>
                </a:moveTo>
                <a:lnTo>
                  <a:pt x="3497199" y="233692"/>
                </a:lnTo>
                <a:lnTo>
                  <a:pt x="3497199" y="0"/>
                </a:lnTo>
                <a:lnTo>
                  <a:pt x="0" y="0"/>
                </a:lnTo>
                <a:lnTo>
                  <a:pt x="0" y="23369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2"/>
          <p:cNvSpPr/>
          <p:nvPr/>
        </p:nvSpPr>
        <p:spPr>
          <a:xfrm>
            <a:off x="2139423" y="2598398"/>
            <a:ext cx="799650" cy="1444358"/>
          </a:xfrm>
          <a:custGeom>
            <a:avLst/>
            <a:gdLst/>
            <a:ahLst/>
            <a:cxnLst/>
            <a:rect l="l" t="t" r="r" b="b"/>
            <a:pathLst>
              <a:path w="819150" h="1877695">
                <a:moveTo>
                  <a:pt x="0" y="1877440"/>
                </a:moveTo>
                <a:lnTo>
                  <a:pt x="818591" y="1877440"/>
                </a:lnTo>
                <a:lnTo>
                  <a:pt x="818591" y="0"/>
                </a:lnTo>
                <a:lnTo>
                  <a:pt x="0" y="0"/>
                </a:lnTo>
                <a:lnTo>
                  <a:pt x="0" y="1877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3"/>
          <p:cNvSpPr/>
          <p:nvPr/>
        </p:nvSpPr>
        <p:spPr>
          <a:xfrm>
            <a:off x="2938452" y="2598486"/>
            <a:ext cx="2349978" cy="180239"/>
          </a:xfrm>
          <a:custGeom>
            <a:avLst/>
            <a:gdLst/>
            <a:ahLst/>
            <a:cxnLst/>
            <a:rect l="l" t="t" r="r" b="b"/>
            <a:pathLst>
              <a:path w="2407285" h="234314">
                <a:moveTo>
                  <a:pt x="0" y="233692"/>
                </a:moveTo>
                <a:lnTo>
                  <a:pt x="2407158" y="233692"/>
                </a:lnTo>
                <a:lnTo>
                  <a:pt x="2407158" y="0"/>
                </a:lnTo>
                <a:lnTo>
                  <a:pt x="0" y="0"/>
                </a:lnTo>
                <a:lnTo>
                  <a:pt x="0" y="23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24"/>
          <p:cNvSpPr/>
          <p:nvPr/>
        </p:nvSpPr>
        <p:spPr>
          <a:xfrm>
            <a:off x="5288307" y="2598486"/>
            <a:ext cx="3414317" cy="180239"/>
          </a:xfrm>
          <a:custGeom>
            <a:avLst/>
            <a:gdLst/>
            <a:ahLst/>
            <a:cxnLst/>
            <a:rect l="l" t="t" r="r" b="b"/>
            <a:pathLst>
              <a:path w="3497579" h="234314">
                <a:moveTo>
                  <a:pt x="0" y="233692"/>
                </a:moveTo>
                <a:lnTo>
                  <a:pt x="3497199" y="233692"/>
                </a:lnTo>
                <a:lnTo>
                  <a:pt x="3497199" y="0"/>
                </a:lnTo>
                <a:lnTo>
                  <a:pt x="0" y="0"/>
                </a:lnTo>
                <a:lnTo>
                  <a:pt x="0" y="23369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25"/>
          <p:cNvSpPr/>
          <p:nvPr/>
        </p:nvSpPr>
        <p:spPr>
          <a:xfrm>
            <a:off x="2938452" y="2778246"/>
            <a:ext cx="877755" cy="1264606"/>
          </a:xfrm>
          <a:custGeom>
            <a:avLst/>
            <a:gdLst/>
            <a:ahLst/>
            <a:cxnLst/>
            <a:rect l="l" t="t" r="r" b="b"/>
            <a:pathLst>
              <a:path w="899160" h="1644014">
                <a:moveTo>
                  <a:pt x="0" y="1643634"/>
                </a:moveTo>
                <a:lnTo>
                  <a:pt x="898537" y="1643634"/>
                </a:lnTo>
                <a:lnTo>
                  <a:pt x="898537" y="0"/>
                </a:lnTo>
                <a:lnTo>
                  <a:pt x="0" y="0"/>
                </a:lnTo>
                <a:lnTo>
                  <a:pt x="0" y="16436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26"/>
          <p:cNvSpPr/>
          <p:nvPr/>
        </p:nvSpPr>
        <p:spPr>
          <a:xfrm>
            <a:off x="3815587" y="2778198"/>
            <a:ext cx="1472843" cy="360967"/>
          </a:xfrm>
          <a:custGeom>
            <a:avLst/>
            <a:gdLst/>
            <a:ahLst/>
            <a:cxnLst/>
            <a:rect l="l" t="t" r="r" b="b"/>
            <a:pathLst>
              <a:path w="1508760" h="469264">
                <a:moveTo>
                  <a:pt x="0" y="468947"/>
                </a:moveTo>
                <a:lnTo>
                  <a:pt x="1508633" y="468947"/>
                </a:lnTo>
                <a:lnTo>
                  <a:pt x="1508633" y="0"/>
                </a:lnTo>
                <a:lnTo>
                  <a:pt x="0" y="0"/>
                </a:lnTo>
                <a:lnTo>
                  <a:pt x="0" y="4689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27"/>
          <p:cNvSpPr/>
          <p:nvPr/>
        </p:nvSpPr>
        <p:spPr>
          <a:xfrm>
            <a:off x="5288307" y="2778198"/>
            <a:ext cx="3414317" cy="360967"/>
          </a:xfrm>
          <a:custGeom>
            <a:avLst/>
            <a:gdLst/>
            <a:ahLst/>
            <a:cxnLst/>
            <a:rect l="l" t="t" r="r" b="b"/>
            <a:pathLst>
              <a:path w="3497579" h="469264">
                <a:moveTo>
                  <a:pt x="0" y="468947"/>
                </a:moveTo>
                <a:lnTo>
                  <a:pt x="3497199" y="468947"/>
                </a:lnTo>
                <a:lnTo>
                  <a:pt x="3497199" y="0"/>
                </a:lnTo>
                <a:lnTo>
                  <a:pt x="0" y="0"/>
                </a:lnTo>
                <a:lnTo>
                  <a:pt x="0" y="46894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28"/>
          <p:cNvSpPr/>
          <p:nvPr/>
        </p:nvSpPr>
        <p:spPr>
          <a:xfrm>
            <a:off x="3815587" y="3138921"/>
            <a:ext cx="1472843" cy="903640"/>
          </a:xfrm>
          <a:custGeom>
            <a:avLst/>
            <a:gdLst/>
            <a:ahLst/>
            <a:cxnLst/>
            <a:rect l="l" t="t" r="r" b="b"/>
            <a:pathLst>
              <a:path w="1508760" h="1174750">
                <a:moveTo>
                  <a:pt x="0" y="1174750"/>
                </a:moveTo>
                <a:lnTo>
                  <a:pt x="1508633" y="1174750"/>
                </a:lnTo>
                <a:lnTo>
                  <a:pt x="1508633" y="0"/>
                </a:lnTo>
                <a:lnTo>
                  <a:pt x="0" y="0"/>
                </a:lnTo>
                <a:lnTo>
                  <a:pt x="0" y="1174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29"/>
          <p:cNvSpPr/>
          <p:nvPr/>
        </p:nvSpPr>
        <p:spPr>
          <a:xfrm>
            <a:off x="5288307" y="3138921"/>
            <a:ext cx="3414317" cy="903640"/>
          </a:xfrm>
          <a:custGeom>
            <a:avLst/>
            <a:gdLst/>
            <a:ahLst/>
            <a:cxnLst/>
            <a:rect l="l" t="t" r="r" b="b"/>
            <a:pathLst>
              <a:path w="3497579" h="1174750">
                <a:moveTo>
                  <a:pt x="0" y="1174750"/>
                </a:moveTo>
                <a:lnTo>
                  <a:pt x="3497199" y="1174750"/>
                </a:lnTo>
                <a:lnTo>
                  <a:pt x="3497199" y="0"/>
                </a:lnTo>
                <a:lnTo>
                  <a:pt x="0" y="0"/>
                </a:lnTo>
                <a:lnTo>
                  <a:pt x="0" y="117475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0"/>
          <p:cNvSpPr/>
          <p:nvPr/>
        </p:nvSpPr>
        <p:spPr>
          <a:xfrm>
            <a:off x="1126732" y="4042561"/>
            <a:ext cx="1012889" cy="541695"/>
          </a:xfrm>
          <a:custGeom>
            <a:avLst/>
            <a:gdLst/>
            <a:ahLst/>
            <a:cxnLst/>
            <a:rect l="l" t="t" r="r" b="b"/>
            <a:pathLst>
              <a:path w="1037589" h="704214">
                <a:moveTo>
                  <a:pt x="0" y="704215"/>
                </a:moveTo>
                <a:lnTo>
                  <a:pt x="1037348" y="704215"/>
                </a:lnTo>
                <a:lnTo>
                  <a:pt x="1037348" y="0"/>
                </a:lnTo>
                <a:lnTo>
                  <a:pt x="0" y="0"/>
                </a:lnTo>
                <a:lnTo>
                  <a:pt x="0" y="704215"/>
                </a:lnTo>
                <a:close/>
              </a:path>
            </a:pathLst>
          </a:custGeom>
          <a:solidFill>
            <a:srgbClr val="DFEC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1"/>
          <p:cNvSpPr/>
          <p:nvPr/>
        </p:nvSpPr>
        <p:spPr>
          <a:xfrm>
            <a:off x="2139423" y="4042561"/>
            <a:ext cx="3149008" cy="541695"/>
          </a:xfrm>
          <a:custGeom>
            <a:avLst/>
            <a:gdLst/>
            <a:ahLst/>
            <a:cxnLst/>
            <a:rect l="l" t="t" r="r" b="b"/>
            <a:pathLst>
              <a:path w="3225800" h="704214">
                <a:moveTo>
                  <a:pt x="0" y="704215"/>
                </a:moveTo>
                <a:lnTo>
                  <a:pt x="3225673" y="704215"/>
                </a:lnTo>
                <a:lnTo>
                  <a:pt x="3225673" y="0"/>
                </a:lnTo>
                <a:lnTo>
                  <a:pt x="0" y="0"/>
                </a:lnTo>
                <a:lnTo>
                  <a:pt x="0" y="704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2"/>
          <p:cNvSpPr/>
          <p:nvPr/>
        </p:nvSpPr>
        <p:spPr>
          <a:xfrm>
            <a:off x="5288307" y="4042561"/>
            <a:ext cx="3414317" cy="541695"/>
          </a:xfrm>
          <a:custGeom>
            <a:avLst/>
            <a:gdLst/>
            <a:ahLst/>
            <a:cxnLst/>
            <a:rect l="l" t="t" r="r" b="b"/>
            <a:pathLst>
              <a:path w="3497579" h="704214">
                <a:moveTo>
                  <a:pt x="0" y="704215"/>
                </a:moveTo>
                <a:lnTo>
                  <a:pt x="3497199" y="704215"/>
                </a:lnTo>
                <a:lnTo>
                  <a:pt x="3497199" y="0"/>
                </a:lnTo>
                <a:lnTo>
                  <a:pt x="0" y="0"/>
                </a:lnTo>
                <a:lnTo>
                  <a:pt x="0" y="70421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33"/>
          <p:cNvSpPr/>
          <p:nvPr/>
        </p:nvSpPr>
        <p:spPr>
          <a:xfrm>
            <a:off x="2139423" y="1694856"/>
            <a:ext cx="0" cy="2894578"/>
          </a:xfrm>
          <a:custGeom>
            <a:avLst/>
            <a:gdLst/>
            <a:ahLst/>
            <a:cxnLst/>
            <a:rect l="l" t="t" r="r" b="b"/>
            <a:pathLst>
              <a:path h="3763010">
                <a:moveTo>
                  <a:pt x="0" y="0"/>
                </a:moveTo>
                <a:lnTo>
                  <a:pt x="0" y="3762629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34"/>
          <p:cNvSpPr/>
          <p:nvPr/>
        </p:nvSpPr>
        <p:spPr>
          <a:xfrm>
            <a:off x="2938452" y="2596054"/>
            <a:ext cx="0" cy="1449243"/>
          </a:xfrm>
          <a:custGeom>
            <a:avLst/>
            <a:gdLst/>
            <a:ahLst/>
            <a:cxnLst/>
            <a:rect l="l" t="t" r="r" b="b"/>
            <a:pathLst>
              <a:path h="1884045">
                <a:moveTo>
                  <a:pt x="0" y="0"/>
                </a:moveTo>
                <a:lnTo>
                  <a:pt x="0" y="1883664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35"/>
          <p:cNvSpPr/>
          <p:nvPr/>
        </p:nvSpPr>
        <p:spPr>
          <a:xfrm>
            <a:off x="3815587" y="2775804"/>
            <a:ext cx="0" cy="1269491"/>
          </a:xfrm>
          <a:custGeom>
            <a:avLst/>
            <a:gdLst/>
            <a:ahLst/>
            <a:cxnLst/>
            <a:rect l="l" t="t" r="r" b="b"/>
            <a:pathLst>
              <a:path h="1650364">
                <a:moveTo>
                  <a:pt x="0" y="0"/>
                </a:moveTo>
                <a:lnTo>
                  <a:pt x="0" y="1649984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36"/>
          <p:cNvSpPr/>
          <p:nvPr/>
        </p:nvSpPr>
        <p:spPr>
          <a:xfrm>
            <a:off x="5288307" y="1506996"/>
            <a:ext cx="0" cy="3082144"/>
          </a:xfrm>
          <a:custGeom>
            <a:avLst/>
            <a:gdLst/>
            <a:ahLst/>
            <a:cxnLst/>
            <a:rect l="l" t="t" r="r" b="b"/>
            <a:pathLst>
              <a:path h="4006850">
                <a:moveTo>
                  <a:pt x="0" y="0"/>
                </a:moveTo>
                <a:lnTo>
                  <a:pt x="0" y="400685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37"/>
          <p:cNvSpPr/>
          <p:nvPr/>
        </p:nvSpPr>
        <p:spPr>
          <a:xfrm>
            <a:off x="1126732" y="1697298"/>
            <a:ext cx="7575594" cy="0"/>
          </a:xfrm>
          <a:custGeom>
            <a:avLst/>
            <a:gdLst/>
            <a:ahLst/>
            <a:cxnLst/>
            <a:rect l="l" t="t" r="r" b="b"/>
            <a:pathLst>
              <a:path w="7760334">
                <a:moveTo>
                  <a:pt x="0" y="0"/>
                </a:moveTo>
                <a:lnTo>
                  <a:pt x="776025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38"/>
          <p:cNvSpPr/>
          <p:nvPr/>
        </p:nvSpPr>
        <p:spPr>
          <a:xfrm>
            <a:off x="1126732" y="2238993"/>
            <a:ext cx="7575594" cy="0"/>
          </a:xfrm>
          <a:custGeom>
            <a:avLst/>
            <a:gdLst/>
            <a:ahLst/>
            <a:cxnLst/>
            <a:rect l="l" t="t" r="r" b="b"/>
            <a:pathLst>
              <a:path w="7760334">
                <a:moveTo>
                  <a:pt x="0" y="0"/>
                </a:moveTo>
                <a:lnTo>
                  <a:pt x="776025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39"/>
          <p:cNvSpPr/>
          <p:nvPr/>
        </p:nvSpPr>
        <p:spPr>
          <a:xfrm>
            <a:off x="2136323" y="2418745"/>
            <a:ext cx="6566425" cy="0"/>
          </a:xfrm>
          <a:custGeom>
            <a:avLst/>
            <a:gdLst/>
            <a:ahLst/>
            <a:cxnLst/>
            <a:rect l="l" t="t" r="r" b="b"/>
            <a:pathLst>
              <a:path w="6726555">
                <a:moveTo>
                  <a:pt x="0" y="0"/>
                </a:moveTo>
                <a:lnTo>
                  <a:pt x="672604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0"/>
          <p:cNvSpPr/>
          <p:nvPr/>
        </p:nvSpPr>
        <p:spPr>
          <a:xfrm>
            <a:off x="2136323" y="2598496"/>
            <a:ext cx="6566425" cy="0"/>
          </a:xfrm>
          <a:custGeom>
            <a:avLst/>
            <a:gdLst/>
            <a:ahLst/>
            <a:cxnLst/>
            <a:rect l="l" t="t" r="r" b="b"/>
            <a:pathLst>
              <a:path w="6726555">
                <a:moveTo>
                  <a:pt x="0" y="0"/>
                </a:moveTo>
                <a:lnTo>
                  <a:pt x="672604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1"/>
          <p:cNvSpPr/>
          <p:nvPr/>
        </p:nvSpPr>
        <p:spPr>
          <a:xfrm>
            <a:off x="2935353" y="2778246"/>
            <a:ext cx="5767395" cy="0"/>
          </a:xfrm>
          <a:custGeom>
            <a:avLst/>
            <a:gdLst/>
            <a:ahLst/>
            <a:cxnLst/>
            <a:rect l="l" t="t" r="r" b="b"/>
            <a:pathLst>
              <a:path w="5908040">
                <a:moveTo>
                  <a:pt x="0" y="0"/>
                </a:moveTo>
                <a:lnTo>
                  <a:pt x="590753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2"/>
          <p:cNvSpPr/>
          <p:nvPr/>
        </p:nvSpPr>
        <p:spPr>
          <a:xfrm>
            <a:off x="3812488" y="3138921"/>
            <a:ext cx="4890260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007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43"/>
          <p:cNvSpPr/>
          <p:nvPr/>
        </p:nvSpPr>
        <p:spPr>
          <a:xfrm>
            <a:off x="1126732" y="4042561"/>
            <a:ext cx="7575594" cy="0"/>
          </a:xfrm>
          <a:custGeom>
            <a:avLst/>
            <a:gdLst/>
            <a:ahLst/>
            <a:cxnLst/>
            <a:rect l="l" t="t" r="r" b="b"/>
            <a:pathLst>
              <a:path w="7760334">
                <a:moveTo>
                  <a:pt x="0" y="0"/>
                </a:moveTo>
                <a:lnTo>
                  <a:pt x="776025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44"/>
          <p:cNvSpPr/>
          <p:nvPr/>
        </p:nvSpPr>
        <p:spPr>
          <a:xfrm>
            <a:off x="1126732" y="4584256"/>
            <a:ext cx="7575594" cy="0"/>
          </a:xfrm>
          <a:custGeom>
            <a:avLst/>
            <a:gdLst/>
            <a:ahLst/>
            <a:cxnLst/>
            <a:rect l="l" t="t" r="r" b="b"/>
            <a:pathLst>
              <a:path w="7760334">
                <a:moveTo>
                  <a:pt x="0" y="0"/>
                </a:moveTo>
                <a:lnTo>
                  <a:pt x="7760258" y="0"/>
                </a:lnTo>
              </a:path>
            </a:pathLst>
          </a:custGeom>
          <a:ln w="12700">
            <a:solidFill>
              <a:srgbClr val="0058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45"/>
          <p:cNvSpPr/>
          <p:nvPr/>
        </p:nvSpPr>
        <p:spPr>
          <a:xfrm>
            <a:off x="3007259" y="1547441"/>
            <a:ext cx="336969" cy="113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46"/>
          <p:cNvSpPr/>
          <p:nvPr/>
        </p:nvSpPr>
        <p:spPr>
          <a:xfrm>
            <a:off x="1207118" y="1765477"/>
            <a:ext cx="853219" cy="36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47"/>
          <p:cNvSpPr/>
          <p:nvPr/>
        </p:nvSpPr>
        <p:spPr>
          <a:xfrm>
            <a:off x="1266627" y="3039755"/>
            <a:ext cx="720800" cy="368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48"/>
          <p:cNvSpPr/>
          <p:nvPr/>
        </p:nvSpPr>
        <p:spPr>
          <a:xfrm>
            <a:off x="1232409" y="4112400"/>
            <a:ext cx="804113" cy="36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49"/>
          <p:cNvSpPr/>
          <p:nvPr/>
        </p:nvSpPr>
        <p:spPr>
          <a:xfrm>
            <a:off x="2235134" y="3188626"/>
            <a:ext cx="575016" cy="251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0"/>
          <p:cNvSpPr/>
          <p:nvPr/>
        </p:nvSpPr>
        <p:spPr>
          <a:xfrm>
            <a:off x="2392832" y="1915539"/>
            <a:ext cx="2394485" cy="120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1"/>
          <p:cNvSpPr/>
          <p:nvPr/>
        </p:nvSpPr>
        <p:spPr>
          <a:xfrm>
            <a:off x="3301828" y="2283638"/>
            <a:ext cx="575004" cy="115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2"/>
          <p:cNvSpPr/>
          <p:nvPr/>
        </p:nvSpPr>
        <p:spPr>
          <a:xfrm>
            <a:off x="3225954" y="2454792"/>
            <a:ext cx="725263" cy="116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53"/>
          <p:cNvSpPr/>
          <p:nvPr/>
        </p:nvSpPr>
        <p:spPr>
          <a:xfrm>
            <a:off x="3703512" y="2634152"/>
            <a:ext cx="879986" cy="1166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54"/>
          <p:cNvSpPr/>
          <p:nvPr/>
        </p:nvSpPr>
        <p:spPr>
          <a:xfrm>
            <a:off x="2977506" y="3161663"/>
            <a:ext cx="878510" cy="5246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55"/>
          <p:cNvSpPr/>
          <p:nvPr/>
        </p:nvSpPr>
        <p:spPr>
          <a:xfrm>
            <a:off x="4175120" y="3546194"/>
            <a:ext cx="774357" cy="967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56"/>
          <p:cNvSpPr/>
          <p:nvPr/>
        </p:nvSpPr>
        <p:spPr>
          <a:xfrm>
            <a:off x="2581772" y="4285909"/>
            <a:ext cx="2394485" cy="120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57"/>
          <p:cNvSpPr/>
          <p:nvPr/>
        </p:nvSpPr>
        <p:spPr>
          <a:xfrm>
            <a:off x="3859723" y="2872098"/>
            <a:ext cx="1399201" cy="23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58"/>
          <p:cNvSpPr/>
          <p:nvPr/>
        </p:nvSpPr>
        <p:spPr>
          <a:xfrm>
            <a:off x="6003529" y="2263709"/>
            <a:ext cx="2035944" cy="1260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59"/>
          <p:cNvSpPr/>
          <p:nvPr/>
        </p:nvSpPr>
        <p:spPr>
          <a:xfrm>
            <a:off x="6626883" y="1914367"/>
            <a:ext cx="772871" cy="1166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0"/>
          <p:cNvSpPr/>
          <p:nvPr/>
        </p:nvSpPr>
        <p:spPr>
          <a:xfrm>
            <a:off x="6626883" y="2450103"/>
            <a:ext cx="786259" cy="1166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1"/>
          <p:cNvSpPr/>
          <p:nvPr/>
        </p:nvSpPr>
        <p:spPr>
          <a:xfrm>
            <a:off x="6626883" y="2638842"/>
            <a:ext cx="786259" cy="1166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2"/>
          <p:cNvSpPr/>
          <p:nvPr/>
        </p:nvSpPr>
        <p:spPr>
          <a:xfrm>
            <a:off x="6626883" y="2908468"/>
            <a:ext cx="786259" cy="1166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3"/>
          <p:cNvSpPr/>
          <p:nvPr/>
        </p:nvSpPr>
        <p:spPr>
          <a:xfrm>
            <a:off x="6625396" y="1543924"/>
            <a:ext cx="781796" cy="1166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64"/>
          <p:cNvSpPr/>
          <p:nvPr/>
        </p:nvSpPr>
        <p:spPr>
          <a:xfrm>
            <a:off x="5286447" y="4084274"/>
            <a:ext cx="838081" cy="139698"/>
          </a:xfrm>
          <a:custGeom>
            <a:avLst/>
            <a:gdLst/>
            <a:ahLst/>
            <a:cxnLst/>
            <a:rect l="l" t="t" r="r" b="b"/>
            <a:pathLst>
              <a:path w="858520" h="181610">
                <a:moveTo>
                  <a:pt x="0" y="181355"/>
                </a:moveTo>
                <a:lnTo>
                  <a:pt x="858012" y="181355"/>
                </a:lnTo>
                <a:lnTo>
                  <a:pt x="858012" y="0"/>
                </a:lnTo>
                <a:lnTo>
                  <a:pt x="0" y="0"/>
                </a:lnTo>
                <a:lnTo>
                  <a:pt x="0" y="181355"/>
                </a:lnTo>
                <a:close/>
              </a:path>
            </a:pathLst>
          </a:custGeom>
          <a:solidFill>
            <a:srgbClr val="005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65"/>
          <p:cNvSpPr/>
          <p:nvPr/>
        </p:nvSpPr>
        <p:spPr>
          <a:xfrm>
            <a:off x="5411415" y="4084274"/>
            <a:ext cx="800888" cy="139698"/>
          </a:xfrm>
          <a:custGeom>
            <a:avLst/>
            <a:gdLst/>
            <a:ahLst/>
            <a:cxnLst/>
            <a:rect l="l" t="t" r="r" b="b"/>
            <a:pathLst>
              <a:path w="820420" h="181610">
                <a:moveTo>
                  <a:pt x="729234" y="0"/>
                </a:moveTo>
                <a:lnTo>
                  <a:pt x="90677" y="0"/>
                </a:lnTo>
                <a:lnTo>
                  <a:pt x="55399" y="7131"/>
                </a:lnTo>
                <a:lnTo>
                  <a:pt x="26574" y="26574"/>
                </a:lnTo>
                <a:lnTo>
                  <a:pt x="7131" y="55399"/>
                </a:lnTo>
                <a:lnTo>
                  <a:pt x="0" y="90677"/>
                </a:lnTo>
                <a:lnTo>
                  <a:pt x="7131" y="125956"/>
                </a:lnTo>
                <a:lnTo>
                  <a:pt x="26574" y="154781"/>
                </a:lnTo>
                <a:lnTo>
                  <a:pt x="55399" y="174224"/>
                </a:lnTo>
                <a:lnTo>
                  <a:pt x="90677" y="181355"/>
                </a:lnTo>
                <a:lnTo>
                  <a:pt x="729234" y="181355"/>
                </a:lnTo>
                <a:lnTo>
                  <a:pt x="764512" y="174224"/>
                </a:lnTo>
                <a:lnTo>
                  <a:pt x="793337" y="154781"/>
                </a:lnTo>
                <a:lnTo>
                  <a:pt x="812780" y="125956"/>
                </a:lnTo>
                <a:lnTo>
                  <a:pt x="819912" y="90677"/>
                </a:lnTo>
                <a:lnTo>
                  <a:pt x="812780" y="55399"/>
                </a:lnTo>
                <a:lnTo>
                  <a:pt x="793337" y="26574"/>
                </a:lnTo>
                <a:lnTo>
                  <a:pt x="764512" y="7131"/>
                </a:lnTo>
                <a:lnTo>
                  <a:pt x="729234" y="0"/>
                </a:lnTo>
                <a:close/>
              </a:path>
            </a:pathLst>
          </a:custGeom>
          <a:solidFill>
            <a:srgbClr val="005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6"/>
          <p:cNvSpPr/>
          <p:nvPr/>
        </p:nvSpPr>
        <p:spPr>
          <a:xfrm>
            <a:off x="5286447" y="4084274"/>
            <a:ext cx="870316" cy="139698"/>
          </a:xfrm>
          <a:custGeom>
            <a:avLst/>
            <a:gdLst/>
            <a:ahLst/>
            <a:cxnLst/>
            <a:rect l="l" t="t" r="r" b="b"/>
            <a:pathLst>
              <a:path w="891539" h="181610">
                <a:moveTo>
                  <a:pt x="857757" y="0"/>
                </a:moveTo>
                <a:lnTo>
                  <a:pt x="0" y="0"/>
                </a:lnTo>
                <a:lnTo>
                  <a:pt x="0" y="181355"/>
                </a:lnTo>
                <a:lnTo>
                  <a:pt x="217931" y="181355"/>
                </a:lnTo>
                <a:lnTo>
                  <a:pt x="253689" y="173872"/>
                </a:lnTo>
                <a:lnTo>
                  <a:pt x="296433" y="164132"/>
                </a:lnTo>
                <a:lnTo>
                  <a:pt x="397795" y="139380"/>
                </a:lnTo>
                <a:lnTo>
                  <a:pt x="785748" y="36533"/>
                </a:lnTo>
                <a:lnTo>
                  <a:pt x="891539" y="7111"/>
                </a:lnTo>
                <a:lnTo>
                  <a:pt x="857757" y="380"/>
                </a:lnTo>
                <a:lnTo>
                  <a:pt x="857757" y="0"/>
                </a:lnTo>
                <a:close/>
              </a:path>
            </a:pathLst>
          </a:custGeom>
          <a:solidFill>
            <a:srgbClr val="FFFFFF">
              <a:alpha val="1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67"/>
          <p:cNvSpPr/>
          <p:nvPr/>
        </p:nvSpPr>
        <p:spPr>
          <a:xfrm>
            <a:off x="5429269" y="4108892"/>
            <a:ext cx="3127931" cy="40854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68"/>
          <p:cNvSpPr/>
          <p:nvPr/>
        </p:nvSpPr>
        <p:spPr>
          <a:xfrm>
            <a:off x="5429269" y="3499283"/>
            <a:ext cx="2864604" cy="4085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0"/>
          <p:cNvSpPr/>
          <p:nvPr/>
        </p:nvSpPr>
        <p:spPr>
          <a:xfrm>
            <a:off x="5286447" y="3194507"/>
            <a:ext cx="838081" cy="244227"/>
          </a:xfrm>
          <a:custGeom>
            <a:avLst/>
            <a:gdLst/>
            <a:ahLst/>
            <a:cxnLst/>
            <a:rect l="l" t="t" r="r" b="b"/>
            <a:pathLst>
              <a:path w="858520" h="317500">
                <a:moveTo>
                  <a:pt x="0" y="316992"/>
                </a:moveTo>
                <a:lnTo>
                  <a:pt x="858012" y="316992"/>
                </a:lnTo>
                <a:lnTo>
                  <a:pt x="858012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solidFill>
            <a:srgbClr val="005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1"/>
          <p:cNvSpPr/>
          <p:nvPr/>
        </p:nvSpPr>
        <p:spPr>
          <a:xfrm>
            <a:off x="5411415" y="3194507"/>
            <a:ext cx="3060364" cy="244227"/>
          </a:xfrm>
          <a:custGeom>
            <a:avLst/>
            <a:gdLst/>
            <a:ahLst/>
            <a:cxnLst/>
            <a:rect l="l" t="t" r="r" b="b"/>
            <a:pathLst>
              <a:path w="3134995" h="317500">
                <a:moveTo>
                  <a:pt x="2976371" y="0"/>
                </a:move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6"/>
                </a:lnTo>
                <a:lnTo>
                  <a:pt x="8083" y="208580"/>
                </a:lnTo>
                <a:lnTo>
                  <a:pt x="30589" y="252087"/>
                </a:lnTo>
                <a:lnTo>
                  <a:pt x="64904" y="286402"/>
                </a:lnTo>
                <a:lnTo>
                  <a:pt x="108411" y="308908"/>
                </a:lnTo>
                <a:lnTo>
                  <a:pt x="158496" y="316992"/>
                </a:lnTo>
                <a:lnTo>
                  <a:pt x="2976371" y="316992"/>
                </a:lnTo>
                <a:lnTo>
                  <a:pt x="3026456" y="308908"/>
                </a:lnTo>
                <a:lnTo>
                  <a:pt x="3069963" y="286402"/>
                </a:lnTo>
                <a:lnTo>
                  <a:pt x="3104278" y="252087"/>
                </a:lnTo>
                <a:lnTo>
                  <a:pt x="3126784" y="208580"/>
                </a:lnTo>
                <a:lnTo>
                  <a:pt x="3134867" y="158496"/>
                </a:lnTo>
                <a:lnTo>
                  <a:pt x="3126784" y="108411"/>
                </a:lnTo>
                <a:lnTo>
                  <a:pt x="3104278" y="64904"/>
                </a:lnTo>
                <a:lnTo>
                  <a:pt x="3069963" y="30589"/>
                </a:lnTo>
                <a:lnTo>
                  <a:pt x="3026456" y="8083"/>
                </a:lnTo>
                <a:lnTo>
                  <a:pt x="2976371" y="0"/>
                </a:lnTo>
                <a:close/>
              </a:path>
            </a:pathLst>
          </a:custGeom>
          <a:solidFill>
            <a:srgbClr val="005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2"/>
          <p:cNvSpPr/>
          <p:nvPr/>
        </p:nvSpPr>
        <p:spPr>
          <a:xfrm>
            <a:off x="5287935" y="3194507"/>
            <a:ext cx="3054785" cy="244227"/>
          </a:xfrm>
          <a:custGeom>
            <a:avLst/>
            <a:gdLst/>
            <a:ahLst/>
            <a:cxnLst/>
            <a:rect l="l" t="t" r="r" b="b"/>
            <a:pathLst>
              <a:path w="3129279" h="317500">
                <a:moveTo>
                  <a:pt x="3010280" y="0"/>
                </a:moveTo>
                <a:lnTo>
                  <a:pt x="0" y="0"/>
                </a:lnTo>
                <a:lnTo>
                  <a:pt x="0" y="316992"/>
                </a:lnTo>
                <a:lnTo>
                  <a:pt x="764793" y="316992"/>
                </a:lnTo>
                <a:lnTo>
                  <a:pt x="2662121" y="76855"/>
                </a:lnTo>
                <a:lnTo>
                  <a:pt x="3128772" y="12446"/>
                </a:lnTo>
                <a:lnTo>
                  <a:pt x="3010280" y="635"/>
                </a:lnTo>
                <a:lnTo>
                  <a:pt x="3010280" y="0"/>
                </a:lnTo>
                <a:close/>
              </a:path>
            </a:pathLst>
          </a:custGeom>
          <a:solidFill>
            <a:srgbClr val="FFFFFF">
              <a:alpha val="14901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3"/>
          <p:cNvSpPr/>
          <p:nvPr/>
        </p:nvSpPr>
        <p:spPr>
          <a:xfrm>
            <a:off x="5441169" y="3212072"/>
            <a:ext cx="2928576" cy="2034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17776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22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5873750" y="1341293"/>
            <a:ext cx="113093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상세</a:t>
            </a:r>
            <a:r>
              <a:rPr sz="1400" spc="7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위반사항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1009279" y="3514096"/>
            <a:ext cx="3535679" cy="778529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24384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44475" algn="l"/>
              </a:tabLst>
            </a:pPr>
            <a:endParaRPr lang="ko-KR" altLang="en-US" dirty="0">
              <a:latin typeface="Noto Sans CJK JP Regular"/>
              <a:cs typeface="Noto Sans CJK JP Regular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1000798" y="3478664"/>
            <a:ext cx="3535679" cy="847675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ln w="12192">
            <a:solidFill>
              <a:srgbClr val="3A92C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2"/>
          <p:cNvSpPr/>
          <p:nvPr/>
        </p:nvSpPr>
        <p:spPr>
          <a:xfrm>
            <a:off x="992560" y="3326410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조치사항</a:t>
            </a:r>
            <a:endParaRPr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85273" y="1650552"/>
            <a:ext cx="3535679" cy="1338916"/>
            <a:chOff x="985273" y="1590169"/>
            <a:chExt cx="3535679" cy="1910839"/>
          </a:xfrm>
        </p:grpSpPr>
        <p:sp>
          <p:nvSpPr>
            <p:cNvPr id="59" name="object 19"/>
            <p:cNvSpPr/>
            <p:nvPr/>
          </p:nvSpPr>
          <p:spPr>
            <a:xfrm>
              <a:off x="1005787" y="1590169"/>
              <a:ext cx="3515165" cy="1903548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20"/>
            <p:cNvSpPr/>
            <p:nvPr/>
          </p:nvSpPr>
          <p:spPr>
            <a:xfrm>
              <a:off x="985273" y="1598553"/>
              <a:ext cx="3535679" cy="1902455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12192">
              <a:solidFill>
                <a:srgbClr val="3A92C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위반사항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26"/>
          <p:cNvSpPr/>
          <p:nvPr/>
        </p:nvSpPr>
        <p:spPr>
          <a:xfrm>
            <a:off x="957402" y="5169454"/>
            <a:ext cx="1080964" cy="406758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0" y="152400"/>
                </a:moveTo>
                <a:lnTo>
                  <a:pt x="7769" y="104231"/>
                </a:lnTo>
                <a:lnTo>
                  <a:pt x="29405" y="62396"/>
                </a:lnTo>
                <a:lnTo>
                  <a:pt x="62396" y="29405"/>
                </a:lnTo>
                <a:lnTo>
                  <a:pt x="104231" y="7769"/>
                </a:lnTo>
                <a:lnTo>
                  <a:pt x="152400" y="0"/>
                </a:lnTo>
                <a:lnTo>
                  <a:pt x="871728" y="0"/>
                </a:lnTo>
                <a:lnTo>
                  <a:pt x="919910" y="7769"/>
                </a:lnTo>
                <a:lnTo>
                  <a:pt x="961747" y="29405"/>
                </a:lnTo>
                <a:lnTo>
                  <a:pt x="994733" y="62396"/>
                </a:lnTo>
                <a:lnTo>
                  <a:pt x="1016361" y="104231"/>
                </a:lnTo>
                <a:lnTo>
                  <a:pt x="1024128" y="152400"/>
                </a:lnTo>
                <a:lnTo>
                  <a:pt x="1016361" y="200568"/>
                </a:lnTo>
                <a:lnTo>
                  <a:pt x="994733" y="242403"/>
                </a:lnTo>
                <a:lnTo>
                  <a:pt x="961747" y="275394"/>
                </a:lnTo>
                <a:lnTo>
                  <a:pt x="919910" y="297030"/>
                </a:lnTo>
                <a:lnTo>
                  <a:pt x="871728" y="304800"/>
                </a:lnTo>
                <a:lnTo>
                  <a:pt x="152400" y="304800"/>
                </a:lnTo>
                <a:lnTo>
                  <a:pt x="104231" y="297030"/>
                </a:lnTo>
                <a:lnTo>
                  <a:pt x="62396" y="275394"/>
                </a:lnTo>
                <a:lnTo>
                  <a:pt x="29405" y="242403"/>
                </a:lnTo>
                <a:lnTo>
                  <a:pt x="7769" y="200568"/>
                </a:lnTo>
                <a:lnTo>
                  <a:pt x="0" y="152400"/>
                </a:lnTo>
                <a:close/>
              </a:path>
            </a:pathLst>
          </a:custGeom>
          <a:ln w="28956">
            <a:solidFill>
              <a:srgbClr val="1185C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27"/>
          <p:cNvSpPr txBox="1"/>
          <p:nvPr/>
        </p:nvSpPr>
        <p:spPr>
          <a:xfrm>
            <a:off x="1040356" y="5217574"/>
            <a:ext cx="91505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spc="114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조치</a:t>
            </a:r>
            <a:r>
              <a:rPr sz="1400" spc="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TIP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67" name="object 28"/>
          <p:cNvSpPr/>
          <p:nvPr/>
        </p:nvSpPr>
        <p:spPr>
          <a:xfrm>
            <a:off x="2122500" y="5148613"/>
            <a:ext cx="6862948" cy="44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29"/>
          <p:cNvSpPr txBox="1"/>
          <p:nvPr/>
        </p:nvSpPr>
        <p:spPr>
          <a:xfrm>
            <a:off x="2185591" y="5269060"/>
            <a:ext cx="6736766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480" indent="-144780">
              <a:spcBef>
                <a:spcPts val="100"/>
              </a:spcBef>
              <a:buFont typeface="Wingdings"/>
              <a:buChar char=""/>
              <a:tabLst>
                <a:tab pos="157480" algn="l"/>
              </a:tabLst>
            </a:pPr>
            <a:r>
              <a:rPr lang="en-US" altLang="ko-KR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KISA </a:t>
            </a:r>
            <a:r>
              <a:rPr lang="ko-KR" altLang="en-US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암호기술 및 정책 자료</a:t>
            </a:r>
            <a:r>
              <a:rPr lang="en-US" altLang="ko-KR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(https://seed.kisa.or.kr/kisa/reference/EgovGuide.do)</a:t>
            </a:r>
            <a:r>
              <a:rPr lang="ko-KR" altLang="en-US" sz="1300" spc="-5" dirty="0">
                <a:solidFill>
                  <a:schemeClr val="bg1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참고</a:t>
            </a:r>
          </a:p>
        </p:txBody>
      </p:sp>
      <p:sp>
        <p:nvSpPr>
          <p:cNvPr id="69" name="object 22"/>
          <p:cNvSpPr txBox="1"/>
          <p:nvPr/>
        </p:nvSpPr>
        <p:spPr>
          <a:xfrm>
            <a:off x="1009036" y="1907340"/>
            <a:ext cx="3439908" cy="739498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99085" marR="5080" indent="-286385" algn="just">
              <a:lnSpc>
                <a:spcPct val="101200"/>
              </a:lnSpc>
              <a:spcBef>
                <a:spcPts val="85"/>
              </a:spcBef>
              <a:buClr>
                <a:srgbClr val="0058A7"/>
              </a:buClr>
              <a:buFont typeface="Wingdings"/>
              <a:buChar char=""/>
              <a:tabLst>
                <a:tab pos="338455" algn="l"/>
                <a:tab pos="339090" algn="l"/>
              </a:tabLst>
            </a:pPr>
            <a:r>
              <a:rPr lang="en-US" altLang="ko-KR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A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병원은 관리자 계정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환자들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계정에 대한    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비밀번호를 암호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알고리즘으로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암호화하지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 않은 채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평문으로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저장하고 있었음</a:t>
            </a:r>
            <a:endParaRPr lang="ko-KR" altLang="en-US" sz="1300" spc="-5" dirty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3612757" cy="382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관리자 계정 비밀번호 저장 미흡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992560" y="3678267"/>
            <a:ext cx="3528392" cy="53347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 algn="just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비밀번호 저장 시 복호화 되지 않도록 일방향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 암호화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적용</a:t>
            </a:r>
          </a:p>
        </p:txBody>
      </p:sp>
      <p:sp>
        <p:nvSpPr>
          <p:cNvPr id="23" name="object 29"/>
          <p:cNvSpPr/>
          <p:nvPr/>
        </p:nvSpPr>
        <p:spPr>
          <a:xfrm>
            <a:off x="4664968" y="1638430"/>
            <a:ext cx="4176464" cy="3075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00866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23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5873750" y="1341293"/>
            <a:ext cx="113093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상세</a:t>
            </a:r>
            <a:r>
              <a:rPr sz="1400" spc="7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위반사항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980981" y="4016024"/>
            <a:ext cx="3535679" cy="778529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24384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44475" algn="l"/>
              </a:tabLst>
            </a:pPr>
            <a:endParaRPr lang="ko-KR" altLang="en-US" dirty="0">
              <a:latin typeface="Noto Sans CJK JP Regular"/>
              <a:cs typeface="Noto Sans CJK JP Regular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1000798" y="4001676"/>
            <a:ext cx="3535679" cy="847675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ln w="12192">
            <a:solidFill>
              <a:srgbClr val="3A92C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2"/>
          <p:cNvSpPr/>
          <p:nvPr/>
        </p:nvSpPr>
        <p:spPr>
          <a:xfrm>
            <a:off x="992560" y="3849422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조치사항</a:t>
            </a:r>
            <a:endParaRPr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85273" y="1650552"/>
            <a:ext cx="3535679" cy="1718482"/>
            <a:chOff x="985273" y="1590169"/>
            <a:chExt cx="3535679" cy="1910839"/>
          </a:xfrm>
        </p:grpSpPr>
        <p:sp>
          <p:nvSpPr>
            <p:cNvPr id="59" name="object 19"/>
            <p:cNvSpPr/>
            <p:nvPr/>
          </p:nvSpPr>
          <p:spPr>
            <a:xfrm>
              <a:off x="992560" y="1590169"/>
              <a:ext cx="3515165" cy="1903548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20"/>
            <p:cNvSpPr/>
            <p:nvPr/>
          </p:nvSpPr>
          <p:spPr>
            <a:xfrm>
              <a:off x="985273" y="1598553"/>
              <a:ext cx="3535679" cy="1902455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12192">
              <a:solidFill>
                <a:srgbClr val="3A92C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위반사항</a:t>
            </a:r>
            <a:endParaRPr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22"/>
          <p:cNvSpPr txBox="1"/>
          <p:nvPr/>
        </p:nvSpPr>
        <p:spPr>
          <a:xfrm>
            <a:off x="926369" y="1726815"/>
            <a:ext cx="3528392" cy="1525802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414020" marR="161925" indent="-286385" algn="just">
              <a:lnSpc>
                <a:spcPct val="100000"/>
              </a:lnSpc>
              <a:spcBef>
                <a:spcPts val="1600"/>
              </a:spcBef>
              <a:buClr>
                <a:srgbClr val="0058A7"/>
              </a:buClr>
              <a:buFont typeface="Wingdings"/>
              <a:buChar char=""/>
              <a:tabLst>
                <a:tab pos="476884" algn="l"/>
                <a:tab pos="477520" algn="l"/>
              </a:tabLst>
            </a:pP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A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학교는 소속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학생</a:t>
            </a:r>
            <a:r>
              <a:rPr lang="en-US" altLang="ko-KR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비소속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학생과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일반인 대상으로 교육 서비스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제공</a:t>
            </a:r>
            <a:endParaRPr lang="en-US" altLang="ko-KR" sz="1300" spc="-5" dirty="0" smtClean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  <a:p>
            <a:pPr marL="436880" marR="154940" indent="-309245" algn="just">
              <a:lnSpc>
                <a:spcPct val="123600"/>
              </a:lnSpc>
              <a:buClr>
                <a:srgbClr val="0058A7"/>
              </a:buClr>
              <a:buFont typeface="Wingdings"/>
              <a:buChar char=""/>
              <a:tabLst>
                <a:tab pos="414020" algn="l"/>
                <a:tab pos="41465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해당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서비스 제공 과정은 홈페이지를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통해서만 접수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가능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수강 종료 후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학위 자격증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확인을 위해 수강생 개인정보를  준영구적으로 보관하고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있음</a:t>
            </a:r>
            <a:endParaRPr lang="en-US" altLang="ko-KR" sz="1300" spc="-5" dirty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5412958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개인정보처리시스템 비밀번호 전송 구간 암호화 미적용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992560" y="4180039"/>
            <a:ext cx="3528392" cy="53347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 algn="just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고유식별정보</a:t>
            </a:r>
            <a:r>
              <a:rPr lang="en-US" altLang="ko-KR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비밀번호</a:t>
            </a:r>
            <a:r>
              <a:rPr lang="en-US" altLang="ko-KR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바이오 정보를 </a:t>
            </a:r>
            <a:r>
              <a:rPr lang="ko-KR" altLang="en-US" sz="1300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         정보통신망을 </a:t>
            </a: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통하여 송신하는 경우 암호화 적용</a:t>
            </a:r>
          </a:p>
        </p:txBody>
      </p:sp>
      <p:sp>
        <p:nvSpPr>
          <p:cNvPr id="24" name="object 24"/>
          <p:cNvSpPr/>
          <p:nvPr/>
        </p:nvSpPr>
        <p:spPr>
          <a:xfrm>
            <a:off x="4659206" y="1683424"/>
            <a:ext cx="4272957" cy="3462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87076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24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89267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접속기록의 보관 및 점검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0" name="object 74"/>
          <p:cNvSpPr txBox="1"/>
          <p:nvPr/>
        </p:nvSpPr>
        <p:spPr>
          <a:xfrm>
            <a:off x="1145103" y="1458097"/>
            <a:ext cx="7840345" cy="4866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개인정보취급자가 개인정보처리시스템에 접속한 기록을 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1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년 이상</a:t>
            </a:r>
            <a:r>
              <a:rPr lang="ko-KR" altLang="en-US" sz="1300" b="1" spc="-5" dirty="0" smtClean="0">
                <a:solidFill>
                  <a:srgbClr val="18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안전하게 보관 ∙ 관리 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5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만명 이상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고유식별정보 또는 민감 정보 처리 시 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2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년 이상 보관 ∙ 관리</a:t>
            </a:r>
            <a:endParaRPr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61" name="object 77"/>
          <p:cNvSpPr/>
          <p:nvPr/>
        </p:nvSpPr>
        <p:spPr>
          <a:xfrm>
            <a:off x="932860" y="155812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53" y="2035033"/>
            <a:ext cx="7926389" cy="3104429"/>
          </a:xfrm>
          <a:prstGeom prst="rect">
            <a:avLst/>
          </a:prstGeom>
        </p:spPr>
      </p:pic>
      <p:sp>
        <p:nvSpPr>
          <p:cNvPr id="63" name="object 74"/>
          <p:cNvSpPr txBox="1"/>
          <p:nvPr/>
        </p:nvSpPr>
        <p:spPr>
          <a:xfrm>
            <a:off x="1164755" y="5262270"/>
            <a:ext cx="7840345" cy="4866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개인정보처리시스템의 접속기록 등을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월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1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회 이상 점검</a:t>
            </a:r>
            <a:r>
              <a:rPr lang="en-US" altLang="ko-KR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특히 개인정보 다운로드 발견 시 내부 관리계획으로 정하는 바에 따라 그 사유를 반드시 확인하여야 함</a:t>
            </a:r>
            <a:endParaRPr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64" name="object 77"/>
          <p:cNvSpPr/>
          <p:nvPr/>
        </p:nvSpPr>
        <p:spPr>
          <a:xfrm>
            <a:off x="952512" y="5362297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80725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25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89267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접속기록의 보관 및 점검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0" name="object 74"/>
          <p:cNvSpPr txBox="1"/>
          <p:nvPr/>
        </p:nvSpPr>
        <p:spPr>
          <a:xfrm>
            <a:off x="1145103" y="1458097"/>
            <a:ext cx="7840345" cy="48667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개인정보처리시스템에 대한 개인정보 입∙출력 및 수정</a:t>
            </a:r>
            <a:r>
              <a:rPr lang="en-US" altLang="ko-KR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파일별∙담당자별 데이터 접근 내역 등을 자동으로 기록하는 로그 파일을 생성하여 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최소 </a:t>
            </a:r>
            <a:r>
              <a:rPr lang="en-US" altLang="ko-KR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1</a:t>
            </a:r>
            <a:r>
              <a:rPr lang="ko-KR" altLang="en-US" sz="1300" b="1" spc="-5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년 이상 보관 및 관리</a:t>
            </a:r>
            <a:endParaRPr sz="1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61" name="object 77"/>
          <p:cNvSpPr/>
          <p:nvPr/>
        </p:nvSpPr>
        <p:spPr>
          <a:xfrm>
            <a:off x="932860" y="155812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167" y="2071262"/>
            <a:ext cx="7870265" cy="3506352"/>
          </a:xfrm>
          <a:prstGeom prst="rect">
            <a:avLst/>
          </a:prstGeom>
        </p:spPr>
      </p:pic>
      <p:sp>
        <p:nvSpPr>
          <p:cNvPr id="11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82263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26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5873750" y="1341293"/>
            <a:ext cx="113093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상세</a:t>
            </a:r>
            <a:r>
              <a:rPr sz="1400" spc="7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 </a:t>
            </a:r>
            <a:r>
              <a:rPr sz="1400" spc="114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위반사항</a:t>
            </a:r>
            <a:endParaRPr sz="1400" dirty="0">
              <a:latin typeface="Noto Sans CJK JP Regular"/>
              <a:cs typeface="Noto Sans CJK JP Regular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1009279" y="4385942"/>
            <a:ext cx="3535679" cy="778529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pPr marL="243840" indent="-14478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44475" algn="l"/>
              </a:tabLst>
            </a:pPr>
            <a:endParaRPr lang="ko-KR" altLang="en-US" dirty="0">
              <a:latin typeface="Noto Sans CJK JP Regular"/>
              <a:cs typeface="Noto Sans CJK JP Regular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1000798" y="4355849"/>
            <a:ext cx="3535679" cy="847675"/>
          </a:xfrm>
          <a:custGeom>
            <a:avLst/>
            <a:gdLst/>
            <a:ahLst/>
            <a:cxnLst/>
            <a:rect l="l" t="t" r="r" b="b"/>
            <a:pathLst>
              <a:path w="3535679" h="1274445">
                <a:moveTo>
                  <a:pt x="0" y="1274064"/>
                </a:moveTo>
                <a:lnTo>
                  <a:pt x="3535679" y="1274064"/>
                </a:lnTo>
                <a:lnTo>
                  <a:pt x="3535679" y="0"/>
                </a:lnTo>
                <a:lnTo>
                  <a:pt x="0" y="0"/>
                </a:lnTo>
                <a:lnTo>
                  <a:pt x="0" y="1274064"/>
                </a:lnTo>
                <a:close/>
              </a:path>
            </a:pathLst>
          </a:custGeom>
          <a:ln w="12192">
            <a:solidFill>
              <a:srgbClr val="3A92C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2"/>
          <p:cNvSpPr/>
          <p:nvPr/>
        </p:nvSpPr>
        <p:spPr>
          <a:xfrm>
            <a:off x="992560" y="4203595"/>
            <a:ext cx="1010919" cy="367665"/>
          </a:xfrm>
          <a:custGeom>
            <a:avLst/>
            <a:gdLst/>
            <a:ahLst/>
            <a:cxnLst/>
            <a:rect l="l" t="t" r="r" b="b"/>
            <a:pathLst>
              <a:path w="1010919" h="367664">
                <a:moveTo>
                  <a:pt x="106933" y="635"/>
                </a:moveTo>
                <a:lnTo>
                  <a:pt x="0" y="635"/>
                </a:lnTo>
                <a:lnTo>
                  <a:pt x="0" y="366522"/>
                </a:lnTo>
                <a:lnTo>
                  <a:pt x="55829" y="366522"/>
                </a:lnTo>
                <a:lnTo>
                  <a:pt x="56921" y="367284"/>
                </a:lnTo>
                <a:lnTo>
                  <a:pt x="757796" y="367284"/>
                </a:lnTo>
                <a:lnTo>
                  <a:pt x="759714" y="366013"/>
                </a:lnTo>
                <a:lnTo>
                  <a:pt x="882865" y="366013"/>
                </a:lnTo>
                <a:lnTo>
                  <a:pt x="923182" y="356686"/>
                </a:lnTo>
                <a:lnTo>
                  <a:pt x="958195" y="330710"/>
                </a:lnTo>
                <a:lnTo>
                  <a:pt x="985804" y="291097"/>
                </a:lnTo>
                <a:lnTo>
                  <a:pt x="1003910" y="240859"/>
                </a:lnTo>
                <a:lnTo>
                  <a:pt x="1010412" y="183007"/>
                </a:lnTo>
                <a:lnTo>
                  <a:pt x="1003910" y="125154"/>
                </a:lnTo>
                <a:lnTo>
                  <a:pt x="985804" y="74916"/>
                </a:lnTo>
                <a:lnTo>
                  <a:pt x="958195" y="35303"/>
                </a:lnTo>
                <a:lnTo>
                  <a:pt x="923182" y="9327"/>
                </a:lnTo>
                <a:lnTo>
                  <a:pt x="888903" y="1397"/>
                </a:lnTo>
                <a:lnTo>
                  <a:pt x="106933" y="1397"/>
                </a:lnTo>
                <a:lnTo>
                  <a:pt x="106933" y="635"/>
                </a:lnTo>
                <a:close/>
              </a:path>
              <a:path w="1010919" h="367664">
                <a:moveTo>
                  <a:pt x="882865" y="0"/>
                </a:moveTo>
                <a:lnTo>
                  <a:pt x="661377" y="0"/>
                </a:lnTo>
                <a:lnTo>
                  <a:pt x="656653" y="1397"/>
                </a:lnTo>
                <a:lnTo>
                  <a:pt x="888903" y="1397"/>
                </a:lnTo>
                <a:lnTo>
                  <a:pt x="882865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조치사항</a:t>
            </a:r>
            <a:endParaRPr dirty="0"/>
          </a:p>
        </p:txBody>
      </p:sp>
      <p:grpSp>
        <p:nvGrpSpPr>
          <p:cNvPr id="6" name="그룹 5"/>
          <p:cNvGrpSpPr/>
          <p:nvPr/>
        </p:nvGrpSpPr>
        <p:grpSpPr>
          <a:xfrm>
            <a:off x="985273" y="1650551"/>
            <a:ext cx="3535679" cy="2363909"/>
            <a:chOff x="985273" y="1590169"/>
            <a:chExt cx="3535679" cy="1910839"/>
          </a:xfrm>
        </p:grpSpPr>
        <p:sp>
          <p:nvSpPr>
            <p:cNvPr id="59" name="object 19"/>
            <p:cNvSpPr/>
            <p:nvPr/>
          </p:nvSpPr>
          <p:spPr>
            <a:xfrm>
              <a:off x="1005787" y="1590169"/>
              <a:ext cx="3515165" cy="1903548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20"/>
            <p:cNvSpPr/>
            <p:nvPr/>
          </p:nvSpPr>
          <p:spPr>
            <a:xfrm>
              <a:off x="985273" y="1598553"/>
              <a:ext cx="3535679" cy="1902455"/>
            </a:xfrm>
            <a:custGeom>
              <a:avLst/>
              <a:gdLst/>
              <a:ahLst/>
              <a:cxnLst/>
              <a:rect l="l" t="t" r="r" b="b"/>
              <a:pathLst>
                <a:path w="3535679" h="1542414">
                  <a:moveTo>
                    <a:pt x="0" y="1542288"/>
                  </a:moveTo>
                  <a:lnTo>
                    <a:pt x="3535679" y="1542288"/>
                  </a:lnTo>
                  <a:lnTo>
                    <a:pt x="3535679" y="0"/>
                  </a:lnTo>
                  <a:lnTo>
                    <a:pt x="0" y="0"/>
                  </a:lnTo>
                  <a:lnTo>
                    <a:pt x="0" y="1542288"/>
                  </a:lnTo>
                  <a:close/>
                </a:path>
              </a:pathLst>
            </a:custGeom>
            <a:ln w="12192">
              <a:solidFill>
                <a:srgbClr val="3A92C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1" name="object 21"/>
          <p:cNvSpPr/>
          <p:nvPr/>
        </p:nvSpPr>
        <p:spPr>
          <a:xfrm>
            <a:off x="959365" y="1495868"/>
            <a:ext cx="1036319" cy="329565"/>
          </a:xfrm>
          <a:custGeom>
            <a:avLst/>
            <a:gdLst/>
            <a:ahLst/>
            <a:cxnLst/>
            <a:rect l="l" t="t" r="r" b="b"/>
            <a:pathLst>
              <a:path w="1036319" h="329565">
                <a:moveTo>
                  <a:pt x="109677" y="508"/>
                </a:moveTo>
                <a:lnTo>
                  <a:pt x="0" y="508"/>
                </a:lnTo>
                <a:lnTo>
                  <a:pt x="0" y="328549"/>
                </a:lnTo>
                <a:lnTo>
                  <a:pt x="57264" y="328549"/>
                </a:lnTo>
                <a:lnTo>
                  <a:pt x="58381" y="329184"/>
                </a:lnTo>
                <a:lnTo>
                  <a:pt x="777227" y="329184"/>
                </a:lnTo>
                <a:lnTo>
                  <a:pt x="779195" y="328040"/>
                </a:lnTo>
                <a:lnTo>
                  <a:pt x="905510" y="328040"/>
                </a:lnTo>
                <a:lnTo>
                  <a:pt x="946853" y="319681"/>
                </a:lnTo>
                <a:lnTo>
                  <a:pt x="982761" y="296398"/>
                </a:lnTo>
                <a:lnTo>
                  <a:pt x="1011079" y="260887"/>
                </a:lnTo>
                <a:lnTo>
                  <a:pt x="1029650" y="215842"/>
                </a:lnTo>
                <a:lnTo>
                  <a:pt x="1036319" y="163957"/>
                </a:lnTo>
                <a:lnTo>
                  <a:pt x="1029650" y="112133"/>
                </a:lnTo>
                <a:lnTo>
                  <a:pt x="1011079" y="67126"/>
                </a:lnTo>
                <a:lnTo>
                  <a:pt x="982761" y="31634"/>
                </a:lnTo>
                <a:lnTo>
                  <a:pt x="946853" y="8358"/>
                </a:lnTo>
                <a:lnTo>
                  <a:pt x="911791" y="1270"/>
                </a:lnTo>
                <a:lnTo>
                  <a:pt x="109677" y="1270"/>
                </a:lnTo>
                <a:lnTo>
                  <a:pt x="109677" y="508"/>
                </a:lnTo>
                <a:close/>
              </a:path>
              <a:path w="1036319" h="329565">
                <a:moveTo>
                  <a:pt x="905510" y="0"/>
                </a:moveTo>
                <a:lnTo>
                  <a:pt x="678332" y="0"/>
                </a:lnTo>
                <a:lnTo>
                  <a:pt x="673493" y="1270"/>
                </a:lnTo>
                <a:lnTo>
                  <a:pt x="911791" y="1270"/>
                </a:lnTo>
                <a:lnTo>
                  <a:pt x="905510" y="0"/>
                </a:lnTo>
                <a:close/>
              </a:path>
            </a:pathLst>
          </a:custGeom>
          <a:solidFill>
            <a:srgbClr val="1185C5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위반 사항</a:t>
            </a:r>
            <a:endParaRPr dirty="0"/>
          </a:p>
        </p:txBody>
      </p:sp>
      <p:sp>
        <p:nvSpPr>
          <p:cNvPr id="64" name="object 25"/>
          <p:cNvSpPr/>
          <p:nvPr/>
        </p:nvSpPr>
        <p:spPr>
          <a:xfrm>
            <a:off x="375665" y="6299453"/>
            <a:ext cx="1024255" cy="304800"/>
          </a:xfrm>
          <a:custGeom>
            <a:avLst/>
            <a:gdLst/>
            <a:ahLst/>
            <a:cxnLst/>
            <a:rect l="l" t="t" r="r" b="b"/>
            <a:pathLst>
              <a:path w="1024255" h="304800">
                <a:moveTo>
                  <a:pt x="871728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871728" y="304800"/>
                </a:lnTo>
                <a:lnTo>
                  <a:pt x="919910" y="297030"/>
                </a:lnTo>
                <a:lnTo>
                  <a:pt x="961747" y="275394"/>
                </a:lnTo>
                <a:lnTo>
                  <a:pt x="994733" y="242403"/>
                </a:lnTo>
                <a:lnTo>
                  <a:pt x="1016361" y="200568"/>
                </a:lnTo>
                <a:lnTo>
                  <a:pt x="1024128" y="152400"/>
                </a:lnTo>
                <a:lnTo>
                  <a:pt x="1016361" y="104231"/>
                </a:lnTo>
                <a:lnTo>
                  <a:pt x="994733" y="62396"/>
                </a:lnTo>
                <a:lnTo>
                  <a:pt x="961747" y="29405"/>
                </a:lnTo>
                <a:lnTo>
                  <a:pt x="919910" y="7769"/>
                </a:lnTo>
                <a:lnTo>
                  <a:pt x="8717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22"/>
          <p:cNvSpPr txBox="1"/>
          <p:nvPr/>
        </p:nvSpPr>
        <p:spPr>
          <a:xfrm>
            <a:off x="992560" y="1802380"/>
            <a:ext cx="3528392" cy="198515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02895" marR="5080" indent="-286385">
              <a:lnSpc>
                <a:spcPct val="100000"/>
              </a:lnSpc>
              <a:spcBef>
                <a:spcPts val="950"/>
              </a:spcBef>
              <a:buClr>
                <a:srgbClr val="0058A7"/>
              </a:buClr>
              <a:buFont typeface="Wingdings"/>
              <a:buChar char=""/>
              <a:tabLst>
                <a:tab pos="302895" algn="l"/>
                <a:tab pos="303530" algn="l"/>
              </a:tabLst>
            </a:pP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A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기관은 주택 건설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토지 개발 등의 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공공 업무를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수행하는 기관으로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분야별 사업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특성에 따라 수집∙저장하는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개인정보도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달랐고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그것을 보관 관리하는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개인정보처리시스템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또한 여러 개로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분리 될 수밖에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없었음</a:t>
            </a:r>
          </a:p>
          <a:p>
            <a:pPr marL="302895" marR="78105" indent="-286385">
              <a:lnSpc>
                <a:spcPct val="100000"/>
              </a:lnSpc>
              <a:spcBef>
                <a:spcPts val="400"/>
              </a:spcBef>
              <a:buClr>
                <a:srgbClr val="0058A7"/>
              </a:buClr>
              <a:buFont typeface="Wingdings"/>
              <a:buChar char=""/>
              <a:tabLst>
                <a:tab pos="302895" algn="l"/>
                <a:tab pos="303530" algn="l"/>
              </a:tabLst>
            </a:pP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총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5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개의 개인정보처리시스템은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운용하고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있었는데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그 중 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2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개의 시스템의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경우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개인정보취급자 </a:t>
            </a:r>
            <a:r>
              <a:rPr lang="en-US" altLang="ko-KR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ID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및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수행 업무에 대해 </a:t>
            </a:r>
            <a:r>
              <a:rPr lang="ko-KR" altLang="en-US" sz="1300" spc="-5" dirty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기록하고 있지 </a:t>
            </a:r>
            <a:r>
              <a:rPr lang="ko-KR" altLang="en-US" sz="1300" spc="-5" dirty="0" smtClean="0">
                <a:solidFill>
                  <a:srgbClr val="181700"/>
                </a:solidFill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않았음</a:t>
            </a:r>
            <a:endParaRPr sz="1300" spc="-5" dirty="0">
              <a:solidFill>
                <a:srgbClr val="181700"/>
              </a:solidFill>
              <a:latin typeface="맑은 고딕" panose="020B0503020000020004" pitchFamily="50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908195" y="1077330"/>
            <a:ext cx="3695166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[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사례</a:t>
            </a:r>
            <a:r>
              <a:rPr lang="en-US" altLang="ko-KR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] </a:t>
            </a:r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처리시스템 접속기록 항목 누락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72" name="object 22"/>
          <p:cNvSpPr txBox="1"/>
          <p:nvPr/>
        </p:nvSpPr>
        <p:spPr>
          <a:xfrm>
            <a:off x="992560" y="4555452"/>
            <a:ext cx="3528392" cy="53347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삼성긴고딕OTF Ultralight" panose="020B0600000101010101" pitchFamily="34" charset="-127"/>
                <a:cs typeface="굴림"/>
              </a:rPr>
              <a:t>개인정보처리시스템에 접속한 기록을 보관할 때 필수 항목을 기록∙보관</a:t>
            </a:r>
          </a:p>
        </p:txBody>
      </p:sp>
      <p:sp>
        <p:nvSpPr>
          <p:cNvPr id="25" name="object 23"/>
          <p:cNvSpPr/>
          <p:nvPr/>
        </p:nvSpPr>
        <p:spPr>
          <a:xfrm>
            <a:off x="4603361" y="1656426"/>
            <a:ext cx="4318996" cy="3547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69667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27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89267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악성프로그램 등 방지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0" name="object 74"/>
          <p:cNvSpPr txBox="1"/>
          <p:nvPr/>
        </p:nvSpPr>
        <p:spPr>
          <a:xfrm>
            <a:off x="1145103" y="1458097"/>
            <a:ext cx="7840345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악성프로그램 등을 방지∙치료할 수 있는 </a:t>
            </a:r>
            <a:r>
              <a:rPr lang="ko-KR" altLang="en-US" sz="1300" b="1" spc="-5" dirty="0" smtClean="0">
                <a:solidFill>
                  <a:schemeClr val="tx2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백신 소프트웨어 등의 보안 </a:t>
            </a:r>
            <a:r>
              <a:rPr lang="ko-KR" altLang="en-US" sz="1300" b="1" spc="-5" dirty="0">
                <a:solidFill>
                  <a:schemeClr val="tx2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프로그램을 </a:t>
            </a:r>
            <a:r>
              <a:rPr lang="ko-KR" altLang="en-US" sz="1300" b="1" spc="-5" dirty="0" smtClean="0">
                <a:solidFill>
                  <a:schemeClr val="tx2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설치∙운영</a:t>
            </a:r>
            <a:endParaRPr sz="1300" b="1" dirty="0">
              <a:solidFill>
                <a:schemeClr val="tx2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61" name="object 77"/>
          <p:cNvSpPr/>
          <p:nvPr/>
        </p:nvSpPr>
        <p:spPr>
          <a:xfrm>
            <a:off x="932860" y="155812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52512" y="2009826"/>
            <a:ext cx="7816912" cy="3783812"/>
            <a:chOff x="333756" y="1484784"/>
            <a:chExt cx="8501634" cy="4716778"/>
          </a:xfrm>
        </p:grpSpPr>
        <p:sp>
          <p:nvSpPr>
            <p:cNvPr id="14" name="object 7"/>
            <p:cNvSpPr/>
            <p:nvPr/>
          </p:nvSpPr>
          <p:spPr>
            <a:xfrm>
              <a:off x="1609344" y="2345845"/>
              <a:ext cx="5637276" cy="2337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8"/>
            <p:cNvSpPr/>
            <p:nvPr/>
          </p:nvSpPr>
          <p:spPr>
            <a:xfrm>
              <a:off x="3174492" y="3024025"/>
              <a:ext cx="2883535" cy="2882265"/>
            </a:xfrm>
            <a:custGeom>
              <a:avLst/>
              <a:gdLst/>
              <a:ahLst/>
              <a:cxnLst/>
              <a:rect l="l" t="t" r="r" b="b"/>
              <a:pathLst>
                <a:path w="2883535" h="2882265">
                  <a:moveTo>
                    <a:pt x="0" y="1440942"/>
                  </a:moveTo>
                  <a:lnTo>
                    <a:pt x="802" y="1392413"/>
                  </a:lnTo>
                  <a:lnTo>
                    <a:pt x="3192" y="1344285"/>
                  </a:lnTo>
                  <a:lnTo>
                    <a:pt x="7144" y="1296585"/>
                  </a:lnTo>
                  <a:lnTo>
                    <a:pt x="12633" y="1249336"/>
                  </a:lnTo>
                  <a:lnTo>
                    <a:pt x="19635" y="1202565"/>
                  </a:lnTo>
                  <a:lnTo>
                    <a:pt x="28123" y="1156297"/>
                  </a:lnTo>
                  <a:lnTo>
                    <a:pt x="38073" y="1110556"/>
                  </a:lnTo>
                  <a:lnTo>
                    <a:pt x="49459" y="1065368"/>
                  </a:lnTo>
                  <a:lnTo>
                    <a:pt x="62256" y="1020758"/>
                  </a:lnTo>
                  <a:lnTo>
                    <a:pt x="76439" y="976751"/>
                  </a:lnTo>
                  <a:lnTo>
                    <a:pt x="91983" y="933374"/>
                  </a:lnTo>
                  <a:lnTo>
                    <a:pt x="108862" y="890650"/>
                  </a:lnTo>
                  <a:lnTo>
                    <a:pt x="127051" y="848605"/>
                  </a:lnTo>
                  <a:lnTo>
                    <a:pt x="146526" y="807264"/>
                  </a:lnTo>
                  <a:lnTo>
                    <a:pt x="167260" y="766653"/>
                  </a:lnTo>
                  <a:lnTo>
                    <a:pt x="189228" y="726796"/>
                  </a:lnTo>
                  <a:lnTo>
                    <a:pt x="212406" y="687720"/>
                  </a:lnTo>
                  <a:lnTo>
                    <a:pt x="236768" y="649449"/>
                  </a:lnTo>
                  <a:lnTo>
                    <a:pt x="262289" y="612008"/>
                  </a:lnTo>
                  <a:lnTo>
                    <a:pt x="288944" y="575422"/>
                  </a:lnTo>
                  <a:lnTo>
                    <a:pt x="316707" y="539718"/>
                  </a:lnTo>
                  <a:lnTo>
                    <a:pt x="345553" y="504919"/>
                  </a:lnTo>
                  <a:lnTo>
                    <a:pt x="375458" y="471052"/>
                  </a:lnTo>
                  <a:lnTo>
                    <a:pt x="406395" y="438141"/>
                  </a:lnTo>
                  <a:lnTo>
                    <a:pt x="438339" y="406212"/>
                  </a:lnTo>
                  <a:lnTo>
                    <a:pt x="471266" y="375290"/>
                  </a:lnTo>
                  <a:lnTo>
                    <a:pt x="505150" y="345400"/>
                  </a:lnTo>
                  <a:lnTo>
                    <a:pt x="539966" y="316567"/>
                  </a:lnTo>
                  <a:lnTo>
                    <a:pt x="575689" y="288817"/>
                  </a:lnTo>
                  <a:lnTo>
                    <a:pt x="612293" y="262175"/>
                  </a:lnTo>
                  <a:lnTo>
                    <a:pt x="649754" y="236666"/>
                  </a:lnTo>
                  <a:lnTo>
                    <a:pt x="688045" y="212315"/>
                  </a:lnTo>
                  <a:lnTo>
                    <a:pt x="727142" y="189147"/>
                  </a:lnTo>
                  <a:lnTo>
                    <a:pt x="767020" y="167188"/>
                  </a:lnTo>
                  <a:lnTo>
                    <a:pt x="807653" y="146463"/>
                  </a:lnTo>
                  <a:lnTo>
                    <a:pt x="849016" y="126998"/>
                  </a:lnTo>
                  <a:lnTo>
                    <a:pt x="891084" y="108816"/>
                  </a:lnTo>
                  <a:lnTo>
                    <a:pt x="933832" y="91944"/>
                  </a:lnTo>
                  <a:lnTo>
                    <a:pt x="977234" y="76407"/>
                  </a:lnTo>
                  <a:lnTo>
                    <a:pt x="1021266" y="62230"/>
                  </a:lnTo>
                  <a:lnTo>
                    <a:pt x="1065901" y="49439"/>
                  </a:lnTo>
                  <a:lnTo>
                    <a:pt x="1111115" y="38057"/>
                  </a:lnTo>
                  <a:lnTo>
                    <a:pt x="1156883" y="28112"/>
                  </a:lnTo>
                  <a:lnTo>
                    <a:pt x="1203180" y="19627"/>
                  </a:lnTo>
                  <a:lnTo>
                    <a:pt x="1249979" y="12628"/>
                  </a:lnTo>
                  <a:lnTo>
                    <a:pt x="1297256" y="7141"/>
                  </a:lnTo>
                  <a:lnTo>
                    <a:pt x="1344986" y="3190"/>
                  </a:lnTo>
                  <a:lnTo>
                    <a:pt x="1393144" y="801"/>
                  </a:lnTo>
                  <a:lnTo>
                    <a:pt x="1441704" y="0"/>
                  </a:lnTo>
                  <a:lnTo>
                    <a:pt x="1490263" y="801"/>
                  </a:lnTo>
                  <a:lnTo>
                    <a:pt x="1538421" y="3190"/>
                  </a:lnTo>
                  <a:lnTo>
                    <a:pt x="1586151" y="7141"/>
                  </a:lnTo>
                  <a:lnTo>
                    <a:pt x="1633428" y="12628"/>
                  </a:lnTo>
                  <a:lnTo>
                    <a:pt x="1680227" y="19627"/>
                  </a:lnTo>
                  <a:lnTo>
                    <a:pt x="1726524" y="28112"/>
                  </a:lnTo>
                  <a:lnTo>
                    <a:pt x="1772292" y="38057"/>
                  </a:lnTo>
                  <a:lnTo>
                    <a:pt x="1817506" y="49439"/>
                  </a:lnTo>
                  <a:lnTo>
                    <a:pt x="1862141" y="62230"/>
                  </a:lnTo>
                  <a:lnTo>
                    <a:pt x="1906173" y="76407"/>
                  </a:lnTo>
                  <a:lnTo>
                    <a:pt x="1949575" y="91944"/>
                  </a:lnTo>
                  <a:lnTo>
                    <a:pt x="1992323" y="108816"/>
                  </a:lnTo>
                  <a:lnTo>
                    <a:pt x="2034391" y="126998"/>
                  </a:lnTo>
                  <a:lnTo>
                    <a:pt x="2075754" y="146463"/>
                  </a:lnTo>
                  <a:lnTo>
                    <a:pt x="2116387" y="167188"/>
                  </a:lnTo>
                  <a:lnTo>
                    <a:pt x="2156265" y="189147"/>
                  </a:lnTo>
                  <a:lnTo>
                    <a:pt x="2195362" y="212315"/>
                  </a:lnTo>
                  <a:lnTo>
                    <a:pt x="2233653" y="236666"/>
                  </a:lnTo>
                  <a:lnTo>
                    <a:pt x="2271114" y="262175"/>
                  </a:lnTo>
                  <a:lnTo>
                    <a:pt x="2307718" y="288817"/>
                  </a:lnTo>
                  <a:lnTo>
                    <a:pt x="2343441" y="316567"/>
                  </a:lnTo>
                  <a:lnTo>
                    <a:pt x="2378257" y="345400"/>
                  </a:lnTo>
                  <a:lnTo>
                    <a:pt x="2412141" y="375290"/>
                  </a:lnTo>
                  <a:lnTo>
                    <a:pt x="2445068" y="406212"/>
                  </a:lnTo>
                  <a:lnTo>
                    <a:pt x="2477012" y="438141"/>
                  </a:lnTo>
                  <a:lnTo>
                    <a:pt x="2507949" y="471052"/>
                  </a:lnTo>
                  <a:lnTo>
                    <a:pt x="2537854" y="504919"/>
                  </a:lnTo>
                  <a:lnTo>
                    <a:pt x="2566700" y="539718"/>
                  </a:lnTo>
                  <a:lnTo>
                    <a:pt x="2594463" y="575422"/>
                  </a:lnTo>
                  <a:lnTo>
                    <a:pt x="2621118" y="612008"/>
                  </a:lnTo>
                  <a:lnTo>
                    <a:pt x="2646639" y="649449"/>
                  </a:lnTo>
                  <a:lnTo>
                    <a:pt x="2671001" y="687720"/>
                  </a:lnTo>
                  <a:lnTo>
                    <a:pt x="2694179" y="726796"/>
                  </a:lnTo>
                  <a:lnTo>
                    <a:pt x="2716147" y="766653"/>
                  </a:lnTo>
                  <a:lnTo>
                    <a:pt x="2736881" y="807264"/>
                  </a:lnTo>
                  <a:lnTo>
                    <a:pt x="2756356" y="848605"/>
                  </a:lnTo>
                  <a:lnTo>
                    <a:pt x="2774545" y="890650"/>
                  </a:lnTo>
                  <a:lnTo>
                    <a:pt x="2791424" y="933374"/>
                  </a:lnTo>
                  <a:lnTo>
                    <a:pt x="2806968" y="976751"/>
                  </a:lnTo>
                  <a:lnTo>
                    <a:pt x="2821151" y="1020758"/>
                  </a:lnTo>
                  <a:lnTo>
                    <a:pt x="2833948" y="1065368"/>
                  </a:lnTo>
                  <a:lnTo>
                    <a:pt x="2845334" y="1110556"/>
                  </a:lnTo>
                  <a:lnTo>
                    <a:pt x="2855284" y="1156297"/>
                  </a:lnTo>
                  <a:lnTo>
                    <a:pt x="2863772" y="1202565"/>
                  </a:lnTo>
                  <a:lnTo>
                    <a:pt x="2870774" y="1249336"/>
                  </a:lnTo>
                  <a:lnTo>
                    <a:pt x="2876263" y="1296585"/>
                  </a:lnTo>
                  <a:lnTo>
                    <a:pt x="2880215" y="1344285"/>
                  </a:lnTo>
                  <a:lnTo>
                    <a:pt x="2882605" y="1392413"/>
                  </a:lnTo>
                  <a:lnTo>
                    <a:pt x="2883408" y="1440942"/>
                  </a:lnTo>
                  <a:lnTo>
                    <a:pt x="2882605" y="1489472"/>
                  </a:lnTo>
                  <a:lnTo>
                    <a:pt x="2880215" y="1537601"/>
                  </a:lnTo>
                  <a:lnTo>
                    <a:pt x="2876263" y="1585302"/>
                  </a:lnTo>
                  <a:lnTo>
                    <a:pt x="2870774" y="1632552"/>
                  </a:lnTo>
                  <a:lnTo>
                    <a:pt x="2863772" y="1679324"/>
                  </a:lnTo>
                  <a:lnTo>
                    <a:pt x="2855284" y="1725594"/>
                  </a:lnTo>
                  <a:lnTo>
                    <a:pt x="2845334" y="1771335"/>
                  </a:lnTo>
                  <a:lnTo>
                    <a:pt x="2833948" y="1816524"/>
                  </a:lnTo>
                  <a:lnTo>
                    <a:pt x="2821151" y="1861134"/>
                  </a:lnTo>
                  <a:lnTo>
                    <a:pt x="2806968" y="1905141"/>
                  </a:lnTo>
                  <a:lnTo>
                    <a:pt x="2791424" y="1948520"/>
                  </a:lnTo>
                  <a:lnTo>
                    <a:pt x="2774545" y="1991244"/>
                  </a:lnTo>
                  <a:lnTo>
                    <a:pt x="2756356" y="2033289"/>
                  </a:lnTo>
                  <a:lnTo>
                    <a:pt x="2736881" y="2074630"/>
                  </a:lnTo>
                  <a:lnTo>
                    <a:pt x="2716147" y="2115241"/>
                  </a:lnTo>
                  <a:lnTo>
                    <a:pt x="2694179" y="2155098"/>
                  </a:lnTo>
                  <a:lnTo>
                    <a:pt x="2671001" y="2194174"/>
                  </a:lnTo>
                  <a:lnTo>
                    <a:pt x="2646639" y="2232446"/>
                  </a:lnTo>
                  <a:lnTo>
                    <a:pt x="2621118" y="2269886"/>
                  </a:lnTo>
                  <a:lnTo>
                    <a:pt x="2594463" y="2306472"/>
                  </a:lnTo>
                  <a:lnTo>
                    <a:pt x="2566700" y="2342176"/>
                  </a:lnTo>
                  <a:lnTo>
                    <a:pt x="2537854" y="2376974"/>
                  </a:lnTo>
                  <a:lnTo>
                    <a:pt x="2507949" y="2410841"/>
                  </a:lnTo>
                  <a:lnTo>
                    <a:pt x="2477012" y="2443752"/>
                  </a:lnTo>
                  <a:lnTo>
                    <a:pt x="2445068" y="2475680"/>
                  </a:lnTo>
                  <a:lnTo>
                    <a:pt x="2412141" y="2506602"/>
                  </a:lnTo>
                  <a:lnTo>
                    <a:pt x="2378257" y="2536492"/>
                  </a:lnTo>
                  <a:lnTo>
                    <a:pt x="2343441" y="2565324"/>
                  </a:lnTo>
                  <a:lnTo>
                    <a:pt x="2307718" y="2593073"/>
                  </a:lnTo>
                  <a:lnTo>
                    <a:pt x="2271114" y="2619715"/>
                  </a:lnTo>
                  <a:lnTo>
                    <a:pt x="2233653" y="2645224"/>
                  </a:lnTo>
                  <a:lnTo>
                    <a:pt x="2195362" y="2669574"/>
                  </a:lnTo>
                  <a:lnTo>
                    <a:pt x="2156265" y="2692741"/>
                  </a:lnTo>
                  <a:lnTo>
                    <a:pt x="2116387" y="2714700"/>
                  </a:lnTo>
                  <a:lnTo>
                    <a:pt x="2075754" y="2735424"/>
                  </a:lnTo>
                  <a:lnTo>
                    <a:pt x="2034391" y="2754889"/>
                  </a:lnTo>
                  <a:lnTo>
                    <a:pt x="1992323" y="2773070"/>
                  </a:lnTo>
                  <a:lnTo>
                    <a:pt x="1949575" y="2789942"/>
                  </a:lnTo>
                  <a:lnTo>
                    <a:pt x="1906173" y="2805478"/>
                  </a:lnTo>
                  <a:lnTo>
                    <a:pt x="1862141" y="2819655"/>
                  </a:lnTo>
                  <a:lnTo>
                    <a:pt x="1817506" y="2832446"/>
                  </a:lnTo>
                  <a:lnTo>
                    <a:pt x="1772292" y="2843827"/>
                  </a:lnTo>
                  <a:lnTo>
                    <a:pt x="1726524" y="2853772"/>
                  </a:lnTo>
                  <a:lnTo>
                    <a:pt x="1680227" y="2862257"/>
                  </a:lnTo>
                  <a:lnTo>
                    <a:pt x="1633428" y="2869255"/>
                  </a:lnTo>
                  <a:lnTo>
                    <a:pt x="1586151" y="2874742"/>
                  </a:lnTo>
                  <a:lnTo>
                    <a:pt x="1538421" y="2878693"/>
                  </a:lnTo>
                  <a:lnTo>
                    <a:pt x="1490263" y="2881082"/>
                  </a:lnTo>
                  <a:lnTo>
                    <a:pt x="1441704" y="2881884"/>
                  </a:lnTo>
                  <a:lnTo>
                    <a:pt x="1393144" y="2881082"/>
                  </a:lnTo>
                  <a:lnTo>
                    <a:pt x="1344986" y="2878693"/>
                  </a:lnTo>
                  <a:lnTo>
                    <a:pt x="1297256" y="2874742"/>
                  </a:lnTo>
                  <a:lnTo>
                    <a:pt x="1249979" y="2869255"/>
                  </a:lnTo>
                  <a:lnTo>
                    <a:pt x="1203180" y="2862257"/>
                  </a:lnTo>
                  <a:lnTo>
                    <a:pt x="1156883" y="2853772"/>
                  </a:lnTo>
                  <a:lnTo>
                    <a:pt x="1111115" y="2843827"/>
                  </a:lnTo>
                  <a:lnTo>
                    <a:pt x="1065901" y="2832446"/>
                  </a:lnTo>
                  <a:lnTo>
                    <a:pt x="1021266" y="2819655"/>
                  </a:lnTo>
                  <a:lnTo>
                    <a:pt x="977234" y="2805478"/>
                  </a:lnTo>
                  <a:lnTo>
                    <a:pt x="933832" y="2789942"/>
                  </a:lnTo>
                  <a:lnTo>
                    <a:pt x="891084" y="2773070"/>
                  </a:lnTo>
                  <a:lnTo>
                    <a:pt x="849016" y="2754889"/>
                  </a:lnTo>
                  <a:lnTo>
                    <a:pt x="807653" y="2735424"/>
                  </a:lnTo>
                  <a:lnTo>
                    <a:pt x="767020" y="2714700"/>
                  </a:lnTo>
                  <a:lnTo>
                    <a:pt x="727142" y="2692741"/>
                  </a:lnTo>
                  <a:lnTo>
                    <a:pt x="688045" y="2669574"/>
                  </a:lnTo>
                  <a:lnTo>
                    <a:pt x="649754" y="2645224"/>
                  </a:lnTo>
                  <a:lnTo>
                    <a:pt x="612293" y="2619715"/>
                  </a:lnTo>
                  <a:lnTo>
                    <a:pt x="575689" y="2593073"/>
                  </a:lnTo>
                  <a:lnTo>
                    <a:pt x="539966" y="2565324"/>
                  </a:lnTo>
                  <a:lnTo>
                    <a:pt x="505150" y="2536492"/>
                  </a:lnTo>
                  <a:lnTo>
                    <a:pt x="471266" y="2506602"/>
                  </a:lnTo>
                  <a:lnTo>
                    <a:pt x="438339" y="2475680"/>
                  </a:lnTo>
                  <a:lnTo>
                    <a:pt x="406395" y="2443752"/>
                  </a:lnTo>
                  <a:lnTo>
                    <a:pt x="375458" y="2410841"/>
                  </a:lnTo>
                  <a:lnTo>
                    <a:pt x="345553" y="2376974"/>
                  </a:lnTo>
                  <a:lnTo>
                    <a:pt x="316707" y="2342176"/>
                  </a:lnTo>
                  <a:lnTo>
                    <a:pt x="288944" y="2306472"/>
                  </a:lnTo>
                  <a:lnTo>
                    <a:pt x="262289" y="2269886"/>
                  </a:lnTo>
                  <a:lnTo>
                    <a:pt x="236768" y="2232446"/>
                  </a:lnTo>
                  <a:lnTo>
                    <a:pt x="212406" y="2194174"/>
                  </a:lnTo>
                  <a:lnTo>
                    <a:pt x="189228" y="2155098"/>
                  </a:lnTo>
                  <a:lnTo>
                    <a:pt x="167260" y="2115241"/>
                  </a:lnTo>
                  <a:lnTo>
                    <a:pt x="146526" y="2074630"/>
                  </a:lnTo>
                  <a:lnTo>
                    <a:pt x="127051" y="2033289"/>
                  </a:lnTo>
                  <a:lnTo>
                    <a:pt x="108862" y="1991244"/>
                  </a:lnTo>
                  <a:lnTo>
                    <a:pt x="91983" y="1948520"/>
                  </a:lnTo>
                  <a:lnTo>
                    <a:pt x="76439" y="1905141"/>
                  </a:lnTo>
                  <a:lnTo>
                    <a:pt x="62256" y="1861134"/>
                  </a:lnTo>
                  <a:lnTo>
                    <a:pt x="49459" y="1816524"/>
                  </a:lnTo>
                  <a:lnTo>
                    <a:pt x="38073" y="1771335"/>
                  </a:lnTo>
                  <a:lnTo>
                    <a:pt x="28123" y="1725594"/>
                  </a:lnTo>
                  <a:lnTo>
                    <a:pt x="19635" y="1679324"/>
                  </a:lnTo>
                  <a:lnTo>
                    <a:pt x="12633" y="1632552"/>
                  </a:lnTo>
                  <a:lnTo>
                    <a:pt x="7144" y="1585302"/>
                  </a:lnTo>
                  <a:lnTo>
                    <a:pt x="3192" y="1537601"/>
                  </a:lnTo>
                  <a:lnTo>
                    <a:pt x="802" y="1489472"/>
                  </a:lnTo>
                  <a:lnTo>
                    <a:pt x="0" y="1440942"/>
                  </a:lnTo>
                  <a:close/>
                </a:path>
              </a:pathLst>
            </a:custGeom>
            <a:ln w="6705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0"/>
            <p:cNvSpPr/>
            <p:nvPr/>
          </p:nvSpPr>
          <p:spPr>
            <a:xfrm>
              <a:off x="2590800" y="3243478"/>
              <a:ext cx="3305555" cy="29580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/>
            <p:cNvSpPr/>
            <p:nvPr/>
          </p:nvSpPr>
          <p:spPr>
            <a:xfrm>
              <a:off x="1397508" y="2414424"/>
              <a:ext cx="6349365" cy="99060"/>
            </a:xfrm>
            <a:custGeom>
              <a:avLst/>
              <a:gdLst/>
              <a:ahLst/>
              <a:cxnLst/>
              <a:rect l="l" t="t" r="r" b="b"/>
              <a:pathLst>
                <a:path w="6349365" h="99060">
                  <a:moveTo>
                    <a:pt x="0" y="99060"/>
                  </a:moveTo>
                  <a:lnTo>
                    <a:pt x="6348984" y="99060"/>
                  </a:lnTo>
                  <a:lnTo>
                    <a:pt x="6348984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2"/>
            <p:cNvSpPr/>
            <p:nvPr/>
          </p:nvSpPr>
          <p:spPr>
            <a:xfrm>
              <a:off x="1397508" y="1493928"/>
              <a:ext cx="6349365" cy="909955"/>
            </a:xfrm>
            <a:custGeom>
              <a:avLst/>
              <a:gdLst/>
              <a:ahLst/>
              <a:cxnLst/>
              <a:rect l="l" t="t" r="r" b="b"/>
              <a:pathLst>
                <a:path w="6349365" h="909955">
                  <a:moveTo>
                    <a:pt x="0" y="909827"/>
                  </a:moveTo>
                  <a:lnTo>
                    <a:pt x="6348984" y="909827"/>
                  </a:lnTo>
                  <a:lnTo>
                    <a:pt x="6348984" y="0"/>
                  </a:lnTo>
                  <a:lnTo>
                    <a:pt x="0" y="0"/>
                  </a:lnTo>
                  <a:lnTo>
                    <a:pt x="0" y="909827"/>
                  </a:lnTo>
                  <a:close/>
                </a:path>
              </a:pathLst>
            </a:custGeom>
            <a:solidFill>
              <a:srgbClr val="EEF6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3"/>
            <p:cNvSpPr/>
            <p:nvPr/>
          </p:nvSpPr>
          <p:spPr>
            <a:xfrm>
              <a:off x="1398269" y="1484784"/>
              <a:ext cx="6350000" cy="20320"/>
            </a:xfrm>
            <a:custGeom>
              <a:avLst/>
              <a:gdLst/>
              <a:ahLst/>
              <a:cxnLst/>
              <a:rect l="l" t="t" r="r" b="b"/>
              <a:pathLst>
                <a:path w="6350000" h="20319">
                  <a:moveTo>
                    <a:pt x="0" y="19811"/>
                  </a:moveTo>
                  <a:lnTo>
                    <a:pt x="6350000" y="19811"/>
                  </a:lnTo>
                  <a:lnTo>
                    <a:pt x="6350000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003E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14"/>
            <p:cNvSpPr/>
            <p:nvPr/>
          </p:nvSpPr>
          <p:spPr>
            <a:xfrm>
              <a:off x="1398269" y="2394612"/>
              <a:ext cx="6350000" cy="20320"/>
            </a:xfrm>
            <a:custGeom>
              <a:avLst/>
              <a:gdLst/>
              <a:ahLst/>
              <a:cxnLst/>
              <a:rect l="l" t="t" r="r" b="b"/>
              <a:pathLst>
                <a:path w="6350000" h="20319">
                  <a:moveTo>
                    <a:pt x="0" y="19811"/>
                  </a:moveTo>
                  <a:lnTo>
                    <a:pt x="6350000" y="19811"/>
                  </a:lnTo>
                  <a:lnTo>
                    <a:pt x="6350000" y="0"/>
                  </a:lnTo>
                  <a:lnTo>
                    <a:pt x="0" y="0"/>
                  </a:lnTo>
                  <a:lnTo>
                    <a:pt x="0" y="19811"/>
                  </a:lnTo>
                  <a:close/>
                </a:path>
              </a:pathLst>
            </a:custGeom>
            <a:solidFill>
              <a:srgbClr val="003E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5"/>
            <p:cNvSpPr/>
            <p:nvPr/>
          </p:nvSpPr>
          <p:spPr>
            <a:xfrm>
              <a:off x="1638300" y="1635648"/>
              <a:ext cx="5880354" cy="6301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6"/>
            <p:cNvSpPr/>
            <p:nvPr/>
          </p:nvSpPr>
          <p:spPr>
            <a:xfrm>
              <a:off x="4297679" y="2812188"/>
              <a:ext cx="567055" cy="577850"/>
            </a:xfrm>
            <a:custGeom>
              <a:avLst/>
              <a:gdLst/>
              <a:ahLst/>
              <a:cxnLst/>
              <a:rect l="l" t="t" r="r" b="b"/>
              <a:pathLst>
                <a:path w="567054" h="577850">
                  <a:moveTo>
                    <a:pt x="283464" y="0"/>
                  </a:moveTo>
                  <a:lnTo>
                    <a:pt x="237475" y="3779"/>
                  </a:lnTo>
                  <a:lnTo>
                    <a:pt x="193852" y="14721"/>
                  </a:lnTo>
                  <a:lnTo>
                    <a:pt x="153179" y="32232"/>
                  </a:lnTo>
                  <a:lnTo>
                    <a:pt x="116037" y="55717"/>
                  </a:lnTo>
                  <a:lnTo>
                    <a:pt x="83010" y="84582"/>
                  </a:lnTo>
                  <a:lnTo>
                    <a:pt x="54681" y="118231"/>
                  </a:lnTo>
                  <a:lnTo>
                    <a:pt x="31632" y="156072"/>
                  </a:lnTo>
                  <a:lnTo>
                    <a:pt x="14447" y="197510"/>
                  </a:lnTo>
                  <a:lnTo>
                    <a:pt x="3709" y="241950"/>
                  </a:lnTo>
                  <a:lnTo>
                    <a:pt x="0" y="288798"/>
                  </a:lnTo>
                  <a:lnTo>
                    <a:pt x="3709" y="335645"/>
                  </a:lnTo>
                  <a:lnTo>
                    <a:pt x="14447" y="380085"/>
                  </a:lnTo>
                  <a:lnTo>
                    <a:pt x="31632" y="421523"/>
                  </a:lnTo>
                  <a:lnTo>
                    <a:pt x="54681" y="459364"/>
                  </a:lnTo>
                  <a:lnTo>
                    <a:pt x="83010" y="493014"/>
                  </a:lnTo>
                  <a:lnTo>
                    <a:pt x="116037" y="521878"/>
                  </a:lnTo>
                  <a:lnTo>
                    <a:pt x="153179" y="545363"/>
                  </a:lnTo>
                  <a:lnTo>
                    <a:pt x="193852" y="562874"/>
                  </a:lnTo>
                  <a:lnTo>
                    <a:pt x="237475" y="573816"/>
                  </a:lnTo>
                  <a:lnTo>
                    <a:pt x="283464" y="577596"/>
                  </a:lnTo>
                  <a:lnTo>
                    <a:pt x="329452" y="573816"/>
                  </a:lnTo>
                  <a:lnTo>
                    <a:pt x="373075" y="562874"/>
                  </a:lnTo>
                  <a:lnTo>
                    <a:pt x="413748" y="545363"/>
                  </a:lnTo>
                  <a:lnTo>
                    <a:pt x="450890" y="521878"/>
                  </a:lnTo>
                  <a:lnTo>
                    <a:pt x="483917" y="493014"/>
                  </a:lnTo>
                  <a:lnTo>
                    <a:pt x="512246" y="459364"/>
                  </a:lnTo>
                  <a:lnTo>
                    <a:pt x="535295" y="421523"/>
                  </a:lnTo>
                  <a:lnTo>
                    <a:pt x="552480" y="380085"/>
                  </a:lnTo>
                  <a:lnTo>
                    <a:pt x="563218" y="335645"/>
                  </a:lnTo>
                  <a:lnTo>
                    <a:pt x="566928" y="288798"/>
                  </a:lnTo>
                  <a:lnTo>
                    <a:pt x="563218" y="241950"/>
                  </a:lnTo>
                  <a:lnTo>
                    <a:pt x="552480" y="197510"/>
                  </a:lnTo>
                  <a:lnTo>
                    <a:pt x="535295" y="156072"/>
                  </a:lnTo>
                  <a:lnTo>
                    <a:pt x="512246" y="118231"/>
                  </a:lnTo>
                  <a:lnTo>
                    <a:pt x="483917" y="84582"/>
                  </a:lnTo>
                  <a:lnTo>
                    <a:pt x="450890" y="55717"/>
                  </a:lnTo>
                  <a:lnTo>
                    <a:pt x="413748" y="32232"/>
                  </a:lnTo>
                  <a:lnTo>
                    <a:pt x="373075" y="14721"/>
                  </a:lnTo>
                  <a:lnTo>
                    <a:pt x="329452" y="3779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005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17"/>
            <p:cNvSpPr/>
            <p:nvPr/>
          </p:nvSpPr>
          <p:spPr>
            <a:xfrm>
              <a:off x="4340352" y="2854861"/>
              <a:ext cx="483234" cy="492759"/>
            </a:xfrm>
            <a:custGeom>
              <a:avLst/>
              <a:gdLst/>
              <a:ahLst/>
              <a:cxnLst/>
              <a:rect l="l" t="t" r="r" b="b"/>
              <a:pathLst>
                <a:path w="483235" h="492760">
                  <a:moveTo>
                    <a:pt x="241553" y="0"/>
                  </a:moveTo>
                  <a:lnTo>
                    <a:pt x="192888" y="5002"/>
                  </a:lnTo>
                  <a:lnTo>
                    <a:pt x="147554" y="19347"/>
                  </a:lnTo>
                  <a:lnTo>
                    <a:pt x="106523" y="42045"/>
                  </a:lnTo>
                  <a:lnTo>
                    <a:pt x="70770" y="72104"/>
                  </a:lnTo>
                  <a:lnTo>
                    <a:pt x="41268" y="108532"/>
                  </a:lnTo>
                  <a:lnTo>
                    <a:pt x="18990" y="150340"/>
                  </a:lnTo>
                  <a:lnTo>
                    <a:pt x="4909" y="196534"/>
                  </a:lnTo>
                  <a:lnTo>
                    <a:pt x="0" y="246125"/>
                  </a:lnTo>
                  <a:lnTo>
                    <a:pt x="4909" y="295717"/>
                  </a:lnTo>
                  <a:lnTo>
                    <a:pt x="18990" y="341911"/>
                  </a:lnTo>
                  <a:lnTo>
                    <a:pt x="41268" y="383719"/>
                  </a:lnTo>
                  <a:lnTo>
                    <a:pt x="70770" y="420147"/>
                  </a:lnTo>
                  <a:lnTo>
                    <a:pt x="106523" y="450206"/>
                  </a:lnTo>
                  <a:lnTo>
                    <a:pt x="147554" y="472904"/>
                  </a:lnTo>
                  <a:lnTo>
                    <a:pt x="192888" y="487249"/>
                  </a:lnTo>
                  <a:lnTo>
                    <a:pt x="241553" y="492251"/>
                  </a:lnTo>
                  <a:lnTo>
                    <a:pt x="290219" y="487249"/>
                  </a:lnTo>
                  <a:lnTo>
                    <a:pt x="335553" y="472904"/>
                  </a:lnTo>
                  <a:lnTo>
                    <a:pt x="376584" y="450206"/>
                  </a:lnTo>
                  <a:lnTo>
                    <a:pt x="412337" y="420147"/>
                  </a:lnTo>
                  <a:lnTo>
                    <a:pt x="441839" y="383719"/>
                  </a:lnTo>
                  <a:lnTo>
                    <a:pt x="464117" y="341911"/>
                  </a:lnTo>
                  <a:lnTo>
                    <a:pt x="478198" y="295717"/>
                  </a:lnTo>
                  <a:lnTo>
                    <a:pt x="483108" y="246125"/>
                  </a:lnTo>
                  <a:lnTo>
                    <a:pt x="478198" y="196534"/>
                  </a:lnTo>
                  <a:lnTo>
                    <a:pt x="464117" y="150340"/>
                  </a:lnTo>
                  <a:lnTo>
                    <a:pt x="441839" y="108532"/>
                  </a:lnTo>
                  <a:lnTo>
                    <a:pt x="412337" y="72104"/>
                  </a:lnTo>
                  <a:lnTo>
                    <a:pt x="376584" y="42045"/>
                  </a:lnTo>
                  <a:lnTo>
                    <a:pt x="335553" y="19347"/>
                  </a:lnTo>
                  <a:lnTo>
                    <a:pt x="290219" y="5002"/>
                  </a:lnTo>
                  <a:lnTo>
                    <a:pt x="241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8"/>
            <p:cNvSpPr/>
            <p:nvPr/>
          </p:nvSpPr>
          <p:spPr>
            <a:xfrm>
              <a:off x="4441697" y="2914551"/>
              <a:ext cx="374015" cy="426720"/>
            </a:xfrm>
            <a:custGeom>
              <a:avLst/>
              <a:gdLst/>
              <a:ahLst/>
              <a:cxnLst/>
              <a:rect l="l" t="t" r="r" b="b"/>
              <a:pathLst>
                <a:path w="374014" h="426720">
                  <a:moveTo>
                    <a:pt x="285623" y="0"/>
                  </a:moveTo>
                  <a:lnTo>
                    <a:pt x="0" y="379730"/>
                  </a:lnTo>
                  <a:lnTo>
                    <a:pt x="40880" y="404457"/>
                  </a:lnTo>
                  <a:lnTo>
                    <a:pt x="84443" y="419911"/>
                  </a:lnTo>
                  <a:lnTo>
                    <a:pt x="129368" y="426296"/>
                  </a:lnTo>
                  <a:lnTo>
                    <a:pt x="174339" y="423814"/>
                  </a:lnTo>
                  <a:lnTo>
                    <a:pt x="218035" y="412671"/>
                  </a:lnTo>
                  <a:lnTo>
                    <a:pt x="259139" y="393070"/>
                  </a:lnTo>
                  <a:lnTo>
                    <a:pt x="296332" y="365216"/>
                  </a:lnTo>
                  <a:lnTo>
                    <a:pt x="328294" y="329311"/>
                  </a:lnTo>
                  <a:lnTo>
                    <a:pt x="352027" y="288735"/>
                  </a:lnTo>
                  <a:lnTo>
                    <a:pt x="367133" y="245477"/>
                  </a:lnTo>
                  <a:lnTo>
                    <a:pt x="373773" y="200792"/>
                  </a:lnTo>
                  <a:lnTo>
                    <a:pt x="372110" y="155940"/>
                  </a:lnTo>
                  <a:lnTo>
                    <a:pt x="362302" y="112176"/>
                  </a:lnTo>
                  <a:lnTo>
                    <a:pt x="344511" y="70760"/>
                  </a:lnTo>
                  <a:lnTo>
                    <a:pt x="318897" y="32949"/>
                  </a:lnTo>
                  <a:lnTo>
                    <a:pt x="285623" y="0"/>
                  </a:lnTo>
                  <a:close/>
                </a:path>
              </a:pathLst>
            </a:custGeom>
            <a:solidFill>
              <a:srgbClr val="B9D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9"/>
            <p:cNvSpPr/>
            <p:nvPr/>
          </p:nvSpPr>
          <p:spPr>
            <a:xfrm>
              <a:off x="4326635" y="2842669"/>
              <a:ext cx="509270" cy="259079"/>
            </a:xfrm>
            <a:custGeom>
              <a:avLst/>
              <a:gdLst/>
              <a:ahLst/>
              <a:cxnLst/>
              <a:rect l="l" t="t" r="r" b="b"/>
              <a:pathLst>
                <a:path w="509270" h="259079">
                  <a:moveTo>
                    <a:pt x="254508" y="0"/>
                  </a:moveTo>
                  <a:lnTo>
                    <a:pt x="208752" y="4172"/>
                  </a:lnTo>
                  <a:lnTo>
                    <a:pt x="165690" y="16203"/>
                  </a:lnTo>
                  <a:lnTo>
                    <a:pt x="126040" y="35362"/>
                  </a:lnTo>
                  <a:lnTo>
                    <a:pt x="90520" y="60918"/>
                  </a:lnTo>
                  <a:lnTo>
                    <a:pt x="59847" y="92140"/>
                  </a:lnTo>
                  <a:lnTo>
                    <a:pt x="34741" y="128298"/>
                  </a:lnTo>
                  <a:lnTo>
                    <a:pt x="15919" y="168661"/>
                  </a:lnTo>
                  <a:lnTo>
                    <a:pt x="4099" y="212498"/>
                  </a:lnTo>
                  <a:lnTo>
                    <a:pt x="0" y="259079"/>
                  </a:lnTo>
                  <a:lnTo>
                    <a:pt x="28701" y="259079"/>
                  </a:lnTo>
                  <a:lnTo>
                    <a:pt x="33132" y="213436"/>
                  </a:lnTo>
                  <a:lnTo>
                    <a:pt x="45854" y="170826"/>
                  </a:lnTo>
                  <a:lnTo>
                    <a:pt x="66019" y="132140"/>
                  </a:lnTo>
                  <a:lnTo>
                    <a:pt x="92773" y="98266"/>
                  </a:lnTo>
                  <a:lnTo>
                    <a:pt x="125266" y="70095"/>
                  </a:lnTo>
                  <a:lnTo>
                    <a:pt x="162647" y="48517"/>
                  </a:lnTo>
                  <a:lnTo>
                    <a:pt x="204064" y="34423"/>
                  </a:lnTo>
                  <a:lnTo>
                    <a:pt x="248665" y="28701"/>
                  </a:lnTo>
                  <a:lnTo>
                    <a:pt x="369343" y="28701"/>
                  </a:lnTo>
                  <a:lnTo>
                    <a:pt x="341824" y="15661"/>
                  </a:lnTo>
                  <a:lnTo>
                    <a:pt x="299439" y="4029"/>
                  </a:lnTo>
                  <a:lnTo>
                    <a:pt x="254508" y="0"/>
                  </a:lnTo>
                  <a:close/>
                </a:path>
                <a:path w="509270" h="259079">
                  <a:moveTo>
                    <a:pt x="369343" y="28701"/>
                  </a:moveTo>
                  <a:lnTo>
                    <a:pt x="248665" y="28701"/>
                  </a:lnTo>
                  <a:lnTo>
                    <a:pt x="294254" y="32177"/>
                  </a:lnTo>
                  <a:lnTo>
                    <a:pt x="336956" y="44477"/>
                  </a:lnTo>
                  <a:lnTo>
                    <a:pt x="375840" y="64702"/>
                  </a:lnTo>
                  <a:lnTo>
                    <a:pt x="409971" y="91947"/>
                  </a:lnTo>
                  <a:lnTo>
                    <a:pt x="438418" y="125313"/>
                  </a:lnTo>
                  <a:lnTo>
                    <a:pt x="460246" y="163897"/>
                  </a:lnTo>
                  <a:lnTo>
                    <a:pt x="474522" y="206797"/>
                  </a:lnTo>
                  <a:lnTo>
                    <a:pt x="480313" y="253110"/>
                  </a:lnTo>
                  <a:lnTo>
                    <a:pt x="508888" y="252348"/>
                  </a:lnTo>
                  <a:lnTo>
                    <a:pt x="503769" y="206700"/>
                  </a:lnTo>
                  <a:lnTo>
                    <a:pt x="491244" y="163855"/>
                  </a:lnTo>
                  <a:lnTo>
                    <a:pt x="472007" y="124497"/>
                  </a:lnTo>
                  <a:lnTo>
                    <a:pt x="446752" y="89313"/>
                  </a:lnTo>
                  <a:lnTo>
                    <a:pt x="416174" y="58989"/>
                  </a:lnTo>
                  <a:lnTo>
                    <a:pt x="380967" y="34210"/>
                  </a:lnTo>
                  <a:lnTo>
                    <a:pt x="369343" y="28701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0"/>
            <p:cNvSpPr/>
            <p:nvPr/>
          </p:nvSpPr>
          <p:spPr>
            <a:xfrm>
              <a:off x="4290059" y="2790852"/>
              <a:ext cx="565785" cy="577850"/>
            </a:xfrm>
            <a:custGeom>
              <a:avLst/>
              <a:gdLst/>
              <a:ahLst/>
              <a:cxnLst/>
              <a:rect l="l" t="t" r="r" b="b"/>
              <a:pathLst>
                <a:path w="565785" h="577850">
                  <a:moveTo>
                    <a:pt x="0" y="288798"/>
                  </a:moveTo>
                  <a:lnTo>
                    <a:pt x="3701" y="241950"/>
                  </a:lnTo>
                  <a:lnTo>
                    <a:pt x="14417" y="197510"/>
                  </a:lnTo>
                  <a:lnTo>
                    <a:pt x="31563" y="156072"/>
                  </a:lnTo>
                  <a:lnTo>
                    <a:pt x="54559" y="118231"/>
                  </a:lnTo>
                  <a:lnTo>
                    <a:pt x="82819" y="84581"/>
                  </a:lnTo>
                  <a:lnTo>
                    <a:pt x="115763" y="55717"/>
                  </a:lnTo>
                  <a:lnTo>
                    <a:pt x="152805" y="32232"/>
                  </a:lnTo>
                  <a:lnTo>
                    <a:pt x="193365" y="14721"/>
                  </a:lnTo>
                  <a:lnTo>
                    <a:pt x="236858" y="3779"/>
                  </a:lnTo>
                  <a:lnTo>
                    <a:pt x="282701" y="0"/>
                  </a:lnTo>
                  <a:lnTo>
                    <a:pt x="328545" y="3779"/>
                  </a:lnTo>
                  <a:lnTo>
                    <a:pt x="372038" y="14721"/>
                  </a:lnTo>
                  <a:lnTo>
                    <a:pt x="412598" y="32232"/>
                  </a:lnTo>
                  <a:lnTo>
                    <a:pt x="449640" y="55717"/>
                  </a:lnTo>
                  <a:lnTo>
                    <a:pt x="482584" y="84582"/>
                  </a:lnTo>
                  <a:lnTo>
                    <a:pt x="510844" y="118231"/>
                  </a:lnTo>
                  <a:lnTo>
                    <a:pt x="533840" y="156072"/>
                  </a:lnTo>
                  <a:lnTo>
                    <a:pt x="550986" y="197510"/>
                  </a:lnTo>
                  <a:lnTo>
                    <a:pt x="561702" y="241950"/>
                  </a:lnTo>
                  <a:lnTo>
                    <a:pt x="565403" y="288798"/>
                  </a:lnTo>
                  <a:lnTo>
                    <a:pt x="561702" y="335645"/>
                  </a:lnTo>
                  <a:lnTo>
                    <a:pt x="550986" y="380085"/>
                  </a:lnTo>
                  <a:lnTo>
                    <a:pt x="533840" y="421523"/>
                  </a:lnTo>
                  <a:lnTo>
                    <a:pt x="510844" y="459364"/>
                  </a:lnTo>
                  <a:lnTo>
                    <a:pt x="482584" y="493014"/>
                  </a:lnTo>
                  <a:lnTo>
                    <a:pt x="449640" y="521878"/>
                  </a:lnTo>
                  <a:lnTo>
                    <a:pt x="412598" y="545363"/>
                  </a:lnTo>
                  <a:lnTo>
                    <a:pt x="372038" y="562874"/>
                  </a:lnTo>
                  <a:lnTo>
                    <a:pt x="328545" y="573816"/>
                  </a:lnTo>
                  <a:lnTo>
                    <a:pt x="282701" y="577596"/>
                  </a:lnTo>
                  <a:lnTo>
                    <a:pt x="236858" y="573816"/>
                  </a:lnTo>
                  <a:lnTo>
                    <a:pt x="193365" y="562874"/>
                  </a:lnTo>
                  <a:lnTo>
                    <a:pt x="152805" y="545363"/>
                  </a:lnTo>
                  <a:lnTo>
                    <a:pt x="115763" y="521878"/>
                  </a:lnTo>
                  <a:lnTo>
                    <a:pt x="82819" y="493014"/>
                  </a:lnTo>
                  <a:lnTo>
                    <a:pt x="54559" y="459364"/>
                  </a:lnTo>
                  <a:lnTo>
                    <a:pt x="31563" y="421523"/>
                  </a:lnTo>
                  <a:lnTo>
                    <a:pt x="14417" y="380085"/>
                  </a:lnTo>
                  <a:lnTo>
                    <a:pt x="3701" y="335645"/>
                  </a:lnTo>
                  <a:lnTo>
                    <a:pt x="0" y="288798"/>
                  </a:lnTo>
                  <a:close/>
                </a:path>
              </a:pathLst>
            </a:custGeom>
            <a:ln w="9144">
              <a:solidFill>
                <a:srgbClr val="0058A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1"/>
            <p:cNvSpPr/>
            <p:nvPr/>
          </p:nvSpPr>
          <p:spPr>
            <a:xfrm>
              <a:off x="4671059" y="333339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779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79" y="22859"/>
                  </a:lnTo>
                  <a:lnTo>
                    <a:pt x="17779" y="22859"/>
                  </a:lnTo>
                  <a:lnTo>
                    <a:pt x="22860" y="17780"/>
                  </a:lnTo>
                  <a:lnTo>
                    <a:pt x="22860" y="5080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2"/>
            <p:cNvSpPr/>
            <p:nvPr/>
          </p:nvSpPr>
          <p:spPr>
            <a:xfrm>
              <a:off x="4369308" y="2850288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60">
                  <a:moveTo>
                    <a:pt x="18922" y="0"/>
                  </a:moveTo>
                  <a:lnTo>
                    <a:pt x="5461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461" y="22860"/>
                  </a:lnTo>
                  <a:lnTo>
                    <a:pt x="18922" y="22860"/>
                  </a:lnTo>
                  <a:lnTo>
                    <a:pt x="24383" y="17780"/>
                  </a:lnTo>
                  <a:lnTo>
                    <a:pt x="24383" y="5080"/>
                  </a:lnTo>
                  <a:lnTo>
                    <a:pt x="18922" y="0"/>
                  </a:lnTo>
                  <a:close/>
                </a:path>
              </a:pathLst>
            </a:custGeom>
            <a:solidFill>
              <a:srgbClr val="005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3"/>
            <p:cNvSpPr/>
            <p:nvPr/>
          </p:nvSpPr>
          <p:spPr>
            <a:xfrm>
              <a:off x="4575809" y="2399946"/>
              <a:ext cx="0" cy="414020"/>
            </a:xfrm>
            <a:custGeom>
              <a:avLst/>
              <a:gdLst/>
              <a:ahLst/>
              <a:cxnLst/>
              <a:rect l="l" t="t" r="r" b="b"/>
              <a:pathLst>
                <a:path h="414020">
                  <a:moveTo>
                    <a:pt x="0" y="413892"/>
                  </a:moveTo>
                  <a:lnTo>
                    <a:pt x="0" y="0"/>
                  </a:lnTo>
                </a:path>
              </a:pathLst>
            </a:custGeom>
            <a:ln w="22860">
              <a:solidFill>
                <a:srgbClr val="0058A7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24"/>
            <p:cNvSpPr/>
            <p:nvPr/>
          </p:nvSpPr>
          <p:spPr>
            <a:xfrm>
              <a:off x="6449567" y="3366925"/>
              <a:ext cx="99060" cy="1666239"/>
            </a:xfrm>
            <a:custGeom>
              <a:avLst/>
              <a:gdLst/>
              <a:ahLst/>
              <a:cxnLst/>
              <a:rect l="l" t="t" r="r" b="b"/>
              <a:pathLst>
                <a:path w="99059" h="1666239">
                  <a:moveTo>
                    <a:pt x="0" y="1665732"/>
                  </a:moveTo>
                  <a:lnTo>
                    <a:pt x="99060" y="1665732"/>
                  </a:lnTo>
                  <a:lnTo>
                    <a:pt x="99060" y="0"/>
                  </a:lnTo>
                  <a:lnTo>
                    <a:pt x="0" y="0"/>
                  </a:lnTo>
                  <a:lnTo>
                    <a:pt x="0" y="1665732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25"/>
            <p:cNvSpPr/>
            <p:nvPr/>
          </p:nvSpPr>
          <p:spPr>
            <a:xfrm>
              <a:off x="6548628" y="3369973"/>
              <a:ext cx="2286000" cy="1666239"/>
            </a:xfrm>
            <a:custGeom>
              <a:avLst/>
              <a:gdLst/>
              <a:ahLst/>
              <a:cxnLst/>
              <a:rect l="l" t="t" r="r" b="b"/>
              <a:pathLst>
                <a:path w="2286000" h="1666239">
                  <a:moveTo>
                    <a:pt x="0" y="1665732"/>
                  </a:moveTo>
                  <a:lnTo>
                    <a:pt x="2286000" y="1665732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665732"/>
                  </a:lnTo>
                  <a:close/>
                </a:path>
              </a:pathLst>
            </a:custGeom>
            <a:solidFill>
              <a:srgbClr val="EFF6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26"/>
            <p:cNvSpPr/>
            <p:nvPr/>
          </p:nvSpPr>
          <p:spPr>
            <a:xfrm>
              <a:off x="6549390" y="3370734"/>
              <a:ext cx="0" cy="1665605"/>
            </a:xfrm>
            <a:custGeom>
              <a:avLst/>
              <a:gdLst/>
              <a:ahLst/>
              <a:cxnLst/>
              <a:rect l="l" t="t" r="r" b="b"/>
              <a:pathLst>
                <a:path h="1665604">
                  <a:moveTo>
                    <a:pt x="0" y="0"/>
                  </a:moveTo>
                  <a:lnTo>
                    <a:pt x="0" y="1665528"/>
                  </a:lnTo>
                </a:path>
              </a:pathLst>
            </a:custGeom>
            <a:ln w="19812">
              <a:solidFill>
                <a:srgbClr val="08BE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27"/>
            <p:cNvSpPr/>
            <p:nvPr/>
          </p:nvSpPr>
          <p:spPr>
            <a:xfrm>
              <a:off x="8835390" y="3370734"/>
              <a:ext cx="0" cy="1665605"/>
            </a:xfrm>
            <a:custGeom>
              <a:avLst/>
              <a:gdLst/>
              <a:ahLst/>
              <a:cxnLst/>
              <a:rect l="l" t="t" r="r" b="b"/>
              <a:pathLst>
                <a:path h="1665604">
                  <a:moveTo>
                    <a:pt x="0" y="0"/>
                  </a:moveTo>
                  <a:lnTo>
                    <a:pt x="0" y="1665528"/>
                  </a:lnTo>
                </a:path>
              </a:pathLst>
            </a:custGeom>
            <a:ln w="19812">
              <a:solidFill>
                <a:srgbClr val="08BE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28"/>
            <p:cNvSpPr/>
            <p:nvPr/>
          </p:nvSpPr>
          <p:spPr>
            <a:xfrm>
              <a:off x="6867143" y="3868308"/>
              <a:ext cx="1631442" cy="6301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29"/>
            <p:cNvSpPr/>
            <p:nvPr/>
          </p:nvSpPr>
          <p:spPr>
            <a:xfrm>
              <a:off x="5736335" y="3924708"/>
              <a:ext cx="567055" cy="577850"/>
            </a:xfrm>
            <a:custGeom>
              <a:avLst/>
              <a:gdLst/>
              <a:ahLst/>
              <a:cxnLst/>
              <a:rect l="l" t="t" r="r" b="b"/>
              <a:pathLst>
                <a:path w="567054" h="577850">
                  <a:moveTo>
                    <a:pt x="283463" y="0"/>
                  </a:moveTo>
                  <a:lnTo>
                    <a:pt x="237475" y="3779"/>
                  </a:lnTo>
                  <a:lnTo>
                    <a:pt x="193852" y="14721"/>
                  </a:lnTo>
                  <a:lnTo>
                    <a:pt x="153179" y="32232"/>
                  </a:lnTo>
                  <a:lnTo>
                    <a:pt x="116037" y="55717"/>
                  </a:lnTo>
                  <a:lnTo>
                    <a:pt x="83010" y="84581"/>
                  </a:lnTo>
                  <a:lnTo>
                    <a:pt x="54681" y="118231"/>
                  </a:lnTo>
                  <a:lnTo>
                    <a:pt x="31632" y="156072"/>
                  </a:lnTo>
                  <a:lnTo>
                    <a:pt x="14447" y="197510"/>
                  </a:lnTo>
                  <a:lnTo>
                    <a:pt x="3709" y="241950"/>
                  </a:lnTo>
                  <a:lnTo>
                    <a:pt x="0" y="288797"/>
                  </a:lnTo>
                  <a:lnTo>
                    <a:pt x="3709" y="335645"/>
                  </a:lnTo>
                  <a:lnTo>
                    <a:pt x="14447" y="380085"/>
                  </a:lnTo>
                  <a:lnTo>
                    <a:pt x="31632" y="421523"/>
                  </a:lnTo>
                  <a:lnTo>
                    <a:pt x="54681" y="459364"/>
                  </a:lnTo>
                  <a:lnTo>
                    <a:pt x="83010" y="493013"/>
                  </a:lnTo>
                  <a:lnTo>
                    <a:pt x="116037" y="521878"/>
                  </a:lnTo>
                  <a:lnTo>
                    <a:pt x="153179" y="545363"/>
                  </a:lnTo>
                  <a:lnTo>
                    <a:pt x="193852" y="562874"/>
                  </a:lnTo>
                  <a:lnTo>
                    <a:pt x="237475" y="573816"/>
                  </a:lnTo>
                  <a:lnTo>
                    <a:pt x="283463" y="577595"/>
                  </a:lnTo>
                  <a:lnTo>
                    <a:pt x="329452" y="573816"/>
                  </a:lnTo>
                  <a:lnTo>
                    <a:pt x="373075" y="562874"/>
                  </a:lnTo>
                  <a:lnTo>
                    <a:pt x="413748" y="545363"/>
                  </a:lnTo>
                  <a:lnTo>
                    <a:pt x="450890" y="521878"/>
                  </a:lnTo>
                  <a:lnTo>
                    <a:pt x="483917" y="493013"/>
                  </a:lnTo>
                  <a:lnTo>
                    <a:pt x="512246" y="459364"/>
                  </a:lnTo>
                  <a:lnTo>
                    <a:pt x="535295" y="421523"/>
                  </a:lnTo>
                  <a:lnTo>
                    <a:pt x="552480" y="380085"/>
                  </a:lnTo>
                  <a:lnTo>
                    <a:pt x="563218" y="335645"/>
                  </a:lnTo>
                  <a:lnTo>
                    <a:pt x="566927" y="288797"/>
                  </a:lnTo>
                  <a:lnTo>
                    <a:pt x="563218" y="241950"/>
                  </a:lnTo>
                  <a:lnTo>
                    <a:pt x="552480" y="197510"/>
                  </a:lnTo>
                  <a:lnTo>
                    <a:pt x="535295" y="156072"/>
                  </a:lnTo>
                  <a:lnTo>
                    <a:pt x="512246" y="118231"/>
                  </a:lnTo>
                  <a:lnTo>
                    <a:pt x="483917" y="84581"/>
                  </a:lnTo>
                  <a:lnTo>
                    <a:pt x="450890" y="55717"/>
                  </a:lnTo>
                  <a:lnTo>
                    <a:pt x="413748" y="32232"/>
                  </a:lnTo>
                  <a:lnTo>
                    <a:pt x="373075" y="14721"/>
                  </a:lnTo>
                  <a:lnTo>
                    <a:pt x="329452" y="3779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08BE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0"/>
            <p:cNvSpPr/>
            <p:nvPr/>
          </p:nvSpPr>
          <p:spPr>
            <a:xfrm>
              <a:off x="5777484" y="3967381"/>
              <a:ext cx="485140" cy="492759"/>
            </a:xfrm>
            <a:custGeom>
              <a:avLst/>
              <a:gdLst/>
              <a:ahLst/>
              <a:cxnLst/>
              <a:rect l="l" t="t" r="r" b="b"/>
              <a:pathLst>
                <a:path w="485139" h="492760">
                  <a:moveTo>
                    <a:pt x="242315" y="0"/>
                  </a:moveTo>
                  <a:lnTo>
                    <a:pt x="193472" y="5002"/>
                  </a:lnTo>
                  <a:lnTo>
                    <a:pt x="147982" y="19347"/>
                  </a:lnTo>
                  <a:lnTo>
                    <a:pt x="106821" y="42045"/>
                  </a:lnTo>
                  <a:lnTo>
                    <a:pt x="70961" y="72104"/>
                  </a:lnTo>
                  <a:lnTo>
                    <a:pt x="41375" y="108532"/>
                  </a:lnTo>
                  <a:lnTo>
                    <a:pt x="19038" y="150340"/>
                  </a:lnTo>
                  <a:lnTo>
                    <a:pt x="4921" y="196534"/>
                  </a:lnTo>
                  <a:lnTo>
                    <a:pt x="0" y="246126"/>
                  </a:lnTo>
                  <a:lnTo>
                    <a:pt x="4921" y="295717"/>
                  </a:lnTo>
                  <a:lnTo>
                    <a:pt x="19038" y="341911"/>
                  </a:lnTo>
                  <a:lnTo>
                    <a:pt x="41375" y="383719"/>
                  </a:lnTo>
                  <a:lnTo>
                    <a:pt x="70961" y="420147"/>
                  </a:lnTo>
                  <a:lnTo>
                    <a:pt x="106821" y="450206"/>
                  </a:lnTo>
                  <a:lnTo>
                    <a:pt x="147982" y="472904"/>
                  </a:lnTo>
                  <a:lnTo>
                    <a:pt x="193472" y="487249"/>
                  </a:lnTo>
                  <a:lnTo>
                    <a:pt x="242315" y="492252"/>
                  </a:lnTo>
                  <a:lnTo>
                    <a:pt x="291159" y="487249"/>
                  </a:lnTo>
                  <a:lnTo>
                    <a:pt x="336649" y="472904"/>
                  </a:lnTo>
                  <a:lnTo>
                    <a:pt x="377810" y="450206"/>
                  </a:lnTo>
                  <a:lnTo>
                    <a:pt x="413670" y="420147"/>
                  </a:lnTo>
                  <a:lnTo>
                    <a:pt x="443256" y="383719"/>
                  </a:lnTo>
                  <a:lnTo>
                    <a:pt x="465593" y="341911"/>
                  </a:lnTo>
                  <a:lnTo>
                    <a:pt x="479710" y="295717"/>
                  </a:lnTo>
                  <a:lnTo>
                    <a:pt x="484631" y="246126"/>
                  </a:lnTo>
                  <a:lnTo>
                    <a:pt x="479710" y="196534"/>
                  </a:lnTo>
                  <a:lnTo>
                    <a:pt x="465593" y="150340"/>
                  </a:lnTo>
                  <a:lnTo>
                    <a:pt x="443256" y="108532"/>
                  </a:lnTo>
                  <a:lnTo>
                    <a:pt x="413670" y="72104"/>
                  </a:lnTo>
                  <a:lnTo>
                    <a:pt x="377810" y="42045"/>
                  </a:lnTo>
                  <a:lnTo>
                    <a:pt x="336649" y="19347"/>
                  </a:lnTo>
                  <a:lnTo>
                    <a:pt x="291159" y="5002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1"/>
            <p:cNvSpPr/>
            <p:nvPr/>
          </p:nvSpPr>
          <p:spPr>
            <a:xfrm>
              <a:off x="5880100" y="4025927"/>
              <a:ext cx="374015" cy="427990"/>
            </a:xfrm>
            <a:custGeom>
              <a:avLst/>
              <a:gdLst/>
              <a:ahLst/>
              <a:cxnLst/>
              <a:rect l="l" t="t" r="r" b="b"/>
              <a:pathLst>
                <a:path w="374014" h="427989">
                  <a:moveTo>
                    <a:pt x="286130" y="0"/>
                  </a:moveTo>
                  <a:lnTo>
                    <a:pt x="0" y="380492"/>
                  </a:lnTo>
                  <a:lnTo>
                    <a:pt x="40844" y="405355"/>
                  </a:lnTo>
                  <a:lnTo>
                    <a:pt x="84389" y="420929"/>
                  </a:lnTo>
                  <a:lnTo>
                    <a:pt x="129313" y="427413"/>
                  </a:lnTo>
                  <a:lnTo>
                    <a:pt x="174291" y="425005"/>
                  </a:lnTo>
                  <a:lnTo>
                    <a:pt x="218002" y="413906"/>
                  </a:lnTo>
                  <a:lnTo>
                    <a:pt x="259121" y="394315"/>
                  </a:lnTo>
                  <a:lnTo>
                    <a:pt x="296326" y="366431"/>
                  </a:lnTo>
                  <a:lnTo>
                    <a:pt x="328295" y="330454"/>
                  </a:lnTo>
                  <a:lnTo>
                    <a:pt x="352116" y="289772"/>
                  </a:lnTo>
                  <a:lnTo>
                    <a:pt x="367301" y="246387"/>
                  </a:lnTo>
                  <a:lnTo>
                    <a:pt x="374012" y="201562"/>
                  </a:lnTo>
                  <a:lnTo>
                    <a:pt x="372411" y="156559"/>
                  </a:lnTo>
                  <a:lnTo>
                    <a:pt x="362660" y="112639"/>
                  </a:lnTo>
                  <a:lnTo>
                    <a:pt x="344922" y="71064"/>
                  </a:lnTo>
                  <a:lnTo>
                    <a:pt x="319358" y="33097"/>
                  </a:lnTo>
                  <a:lnTo>
                    <a:pt x="286130" y="0"/>
                  </a:lnTo>
                  <a:close/>
                </a:path>
              </a:pathLst>
            </a:custGeom>
            <a:solidFill>
              <a:srgbClr val="B9D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2"/>
            <p:cNvSpPr/>
            <p:nvPr/>
          </p:nvSpPr>
          <p:spPr>
            <a:xfrm>
              <a:off x="5765291" y="3955188"/>
              <a:ext cx="509270" cy="259079"/>
            </a:xfrm>
            <a:custGeom>
              <a:avLst/>
              <a:gdLst/>
              <a:ahLst/>
              <a:cxnLst/>
              <a:rect l="l" t="t" r="r" b="b"/>
              <a:pathLst>
                <a:path w="509270" h="259079">
                  <a:moveTo>
                    <a:pt x="254508" y="0"/>
                  </a:moveTo>
                  <a:lnTo>
                    <a:pt x="208752" y="4172"/>
                  </a:lnTo>
                  <a:lnTo>
                    <a:pt x="165690" y="16203"/>
                  </a:lnTo>
                  <a:lnTo>
                    <a:pt x="126040" y="35362"/>
                  </a:lnTo>
                  <a:lnTo>
                    <a:pt x="90520" y="60918"/>
                  </a:lnTo>
                  <a:lnTo>
                    <a:pt x="59847" y="92140"/>
                  </a:lnTo>
                  <a:lnTo>
                    <a:pt x="34741" y="128298"/>
                  </a:lnTo>
                  <a:lnTo>
                    <a:pt x="15919" y="168661"/>
                  </a:lnTo>
                  <a:lnTo>
                    <a:pt x="4099" y="212498"/>
                  </a:lnTo>
                  <a:lnTo>
                    <a:pt x="0" y="259079"/>
                  </a:lnTo>
                  <a:lnTo>
                    <a:pt x="28702" y="259079"/>
                  </a:lnTo>
                  <a:lnTo>
                    <a:pt x="33132" y="213436"/>
                  </a:lnTo>
                  <a:lnTo>
                    <a:pt x="45854" y="170826"/>
                  </a:lnTo>
                  <a:lnTo>
                    <a:pt x="66019" y="132140"/>
                  </a:lnTo>
                  <a:lnTo>
                    <a:pt x="92773" y="98266"/>
                  </a:lnTo>
                  <a:lnTo>
                    <a:pt x="125266" y="70095"/>
                  </a:lnTo>
                  <a:lnTo>
                    <a:pt x="162647" y="48517"/>
                  </a:lnTo>
                  <a:lnTo>
                    <a:pt x="204064" y="34423"/>
                  </a:lnTo>
                  <a:lnTo>
                    <a:pt x="248666" y="28701"/>
                  </a:lnTo>
                  <a:lnTo>
                    <a:pt x="369343" y="28701"/>
                  </a:lnTo>
                  <a:lnTo>
                    <a:pt x="341824" y="15661"/>
                  </a:lnTo>
                  <a:lnTo>
                    <a:pt x="299439" y="4029"/>
                  </a:lnTo>
                  <a:lnTo>
                    <a:pt x="254508" y="0"/>
                  </a:lnTo>
                  <a:close/>
                </a:path>
                <a:path w="509270" h="259079">
                  <a:moveTo>
                    <a:pt x="369343" y="28701"/>
                  </a:moveTo>
                  <a:lnTo>
                    <a:pt x="248666" y="28701"/>
                  </a:lnTo>
                  <a:lnTo>
                    <a:pt x="294254" y="32177"/>
                  </a:lnTo>
                  <a:lnTo>
                    <a:pt x="336956" y="44477"/>
                  </a:lnTo>
                  <a:lnTo>
                    <a:pt x="375840" y="64702"/>
                  </a:lnTo>
                  <a:lnTo>
                    <a:pt x="409971" y="91947"/>
                  </a:lnTo>
                  <a:lnTo>
                    <a:pt x="438418" y="125313"/>
                  </a:lnTo>
                  <a:lnTo>
                    <a:pt x="460246" y="163897"/>
                  </a:lnTo>
                  <a:lnTo>
                    <a:pt x="474522" y="206797"/>
                  </a:lnTo>
                  <a:lnTo>
                    <a:pt x="480313" y="253110"/>
                  </a:lnTo>
                  <a:lnTo>
                    <a:pt x="508888" y="252348"/>
                  </a:lnTo>
                  <a:lnTo>
                    <a:pt x="503769" y="206700"/>
                  </a:lnTo>
                  <a:lnTo>
                    <a:pt x="491244" y="163855"/>
                  </a:lnTo>
                  <a:lnTo>
                    <a:pt x="472007" y="124497"/>
                  </a:lnTo>
                  <a:lnTo>
                    <a:pt x="446752" y="89313"/>
                  </a:lnTo>
                  <a:lnTo>
                    <a:pt x="416174" y="58989"/>
                  </a:lnTo>
                  <a:lnTo>
                    <a:pt x="380967" y="34210"/>
                  </a:lnTo>
                  <a:lnTo>
                    <a:pt x="369343" y="28701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3"/>
            <p:cNvSpPr/>
            <p:nvPr/>
          </p:nvSpPr>
          <p:spPr>
            <a:xfrm>
              <a:off x="5727191" y="3903373"/>
              <a:ext cx="567055" cy="577850"/>
            </a:xfrm>
            <a:custGeom>
              <a:avLst/>
              <a:gdLst/>
              <a:ahLst/>
              <a:cxnLst/>
              <a:rect l="l" t="t" r="r" b="b"/>
              <a:pathLst>
                <a:path w="567054" h="577850">
                  <a:moveTo>
                    <a:pt x="0" y="288798"/>
                  </a:moveTo>
                  <a:lnTo>
                    <a:pt x="3709" y="241950"/>
                  </a:lnTo>
                  <a:lnTo>
                    <a:pt x="14447" y="197510"/>
                  </a:lnTo>
                  <a:lnTo>
                    <a:pt x="31632" y="156072"/>
                  </a:lnTo>
                  <a:lnTo>
                    <a:pt x="54681" y="118231"/>
                  </a:lnTo>
                  <a:lnTo>
                    <a:pt x="83010" y="84581"/>
                  </a:lnTo>
                  <a:lnTo>
                    <a:pt x="116037" y="55717"/>
                  </a:lnTo>
                  <a:lnTo>
                    <a:pt x="153179" y="32232"/>
                  </a:lnTo>
                  <a:lnTo>
                    <a:pt x="193852" y="14721"/>
                  </a:lnTo>
                  <a:lnTo>
                    <a:pt x="237475" y="3779"/>
                  </a:lnTo>
                  <a:lnTo>
                    <a:pt x="283463" y="0"/>
                  </a:lnTo>
                  <a:lnTo>
                    <a:pt x="329452" y="3779"/>
                  </a:lnTo>
                  <a:lnTo>
                    <a:pt x="373075" y="14721"/>
                  </a:lnTo>
                  <a:lnTo>
                    <a:pt x="413748" y="32232"/>
                  </a:lnTo>
                  <a:lnTo>
                    <a:pt x="450890" y="55717"/>
                  </a:lnTo>
                  <a:lnTo>
                    <a:pt x="483917" y="84581"/>
                  </a:lnTo>
                  <a:lnTo>
                    <a:pt x="512246" y="118231"/>
                  </a:lnTo>
                  <a:lnTo>
                    <a:pt x="535295" y="156072"/>
                  </a:lnTo>
                  <a:lnTo>
                    <a:pt x="552480" y="197510"/>
                  </a:lnTo>
                  <a:lnTo>
                    <a:pt x="563218" y="241950"/>
                  </a:lnTo>
                  <a:lnTo>
                    <a:pt x="566928" y="288798"/>
                  </a:lnTo>
                  <a:lnTo>
                    <a:pt x="563218" y="335645"/>
                  </a:lnTo>
                  <a:lnTo>
                    <a:pt x="552480" y="380085"/>
                  </a:lnTo>
                  <a:lnTo>
                    <a:pt x="535295" y="421523"/>
                  </a:lnTo>
                  <a:lnTo>
                    <a:pt x="512246" y="459364"/>
                  </a:lnTo>
                  <a:lnTo>
                    <a:pt x="483917" y="493014"/>
                  </a:lnTo>
                  <a:lnTo>
                    <a:pt x="450890" y="521878"/>
                  </a:lnTo>
                  <a:lnTo>
                    <a:pt x="413748" y="545363"/>
                  </a:lnTo>
                  <a:lnTo>
                    <a:pt x="373075" y="562874"/>
                  </a:lnTo>
                  <a:lnTo>
                    <a:pt x="329452" y="573816"/>
                  </a:lnTo>
                  <a:lnTo>
                    <a:pt x="283463" y="577595"/>
                  </a:lnTo>
                  <a:lnTo>
                    <a:pt x="237475" y="573816"/>
                  </a:lnTo>
                  <a:lnTo>
                    <a:pt x="193852" y="562874"/>
                  </a:lnTo>
                  <a:lnTo>
                    <a:pt x="153179" y="545363"/>
                  </a:lnTo>
                  <a:lnTo>
                    <a:pt x="116037" y="521878"/>
                  </a:lnTo>
                  <a:lnTo>
                    <a:pt x="83010" y="493014"/>
                  </a:lnTo>
                  <a:lnTo>
                    <a:pt x="54681" y="459364"/>
                  </a:lnTo>
                  <a:lnTo>
                    <a:pt x="31632" y="421523"/>
                  </a:lnTo>
                  <a:lnTo>
                    <a:pt x="14447" y="380085"/>
                  </a:lnTo>
                  <a:lnTo>
                    <a:pt x="3709" y="335645"/>
                  </a:lnTo>
                  <a:lnTo>
                    <a:pt x="0" y="288798"/>
                  </a:lnTo>
                  <a:close/>
                </a:path>
              </a:pathLst>
            </a:custGeom>
            <a:ln w="9144">
              <a:solidFill>
                <a:srgbClr val="08BED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34"/>
            <p:cNvSpPr/>
            <p:nvPr/>
          </p:nvSpPr>
          <p:spPr>
            <a:xfrm>
              <a:off x="6109715" y="4444393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17780" y="0"/>
                  </a:moveTo>
                  <a:lnTo>
                    <a:pt x="5080" y="0"/>
                  </a:lnTo>
                  <a:lnTo>
                    <a:pt x="0" y="5460"/>
                  </a:lnTo>
                  <a:lnTo>
                    <a:pt x="0" y="18922"/>
                  </a:lnTo>
                  <a:lnTo>
                    <a:pt x="5080" y="24383"/>
                  </a:lnTo>
                  <a:lnTo>
                    <a:pt x="17780" y="24383"/>
                  </a:lnTo>
                  <a:lnTo>
                    <a:pt x="22860" y="18922"/>
                  </a:lnTo>
                  <a:lnTo>
                    <a:pt x="22860" y="54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35"/>
            <p:cNvSpPr/>
            <p:nvPr/>
          </p:nvSpPr>
          <p:spPr>
            <a:xfrm>
              <a:off x="5807964" y="396280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78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80" y="22859"/>
                  </a:lnTo>
                  <a:lnTo>
                    <a:pt x="17780" y="22859"/>
                  </a:lnTo>
                  <a:lnTo>
                    <a:pt x="22860" y="17780"/>
                  </a:lnTo>
                  <a:lnTo>
                    <a:pt x="22860" y="50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08BE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36"/>
            <p:cNvSpPr/>
            <p:nvPr/>
          </p:nvSpPr>
          <p:spPr>
            <a:xfrm>
              <a:off x="6290309" y="4196743"/>
              <a:ext cx="267335" cy="0"/>
            </a:xfrm>
            <a:custGeom>
              <a:avLst/>
              <a:gdLst/>
              <a:ahLst/>
              <a:cxnLst/>
              <a:rect l="l" t="t" r="r" b="b"/>
              <a:pathLst>
                <a:path w="267334">
                  <a:moveTo>
                    <a:pt x="0" y="0"/>
                  </a:moveTo>
                  <a:lnTo>
                    <a:pt x="266954" y="0"/>
                  </a:lnTo>
                </a:path>
              </a:pathLst>
            </a:custGeom>
            <a:ln w="22860">
              <a:solidFill>
                <a:srgbClr val="08BED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37"/>
            <p:cNvSpPr/>
            <p:nvPr/>
          </p:nvSpPr>
          <p:spPr>
            <a:xfrm>
              <a:off x="2628900" y="3366925"/>
              <a:ext cx="99060" cy="1666239"/>
            </a:xfrm>
            <a:custGeom>
              <a:avLst/>
              <a:gdLst/>
              <a:ahLst/>
              <a:cxnLst/>
              <a:rect l="l" t="t" r="r" b="b"/>
              <a:pathLst>
                <a:path w="99060" h="1666239">
                  <a:moveTo>
                    <a:pt x="0" y="1665732"/>
                  </a:moveTo>
                  <a:lnTo>
                    <a:pt x="99060" y="1665732"/>
                  </a:lnTo>
                  <a:lnTo>
                    <a:pt x="99060" y="0"/>
                  </a:lnTo>
                  <a:lnTo>
                    <a:pt x="0" y="0"/>
                  </a:lnTo>
                  <a:lnTo>
                    <a:pt x="0" y="1665732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38"/>
            <p:cNvSpPr/>
            <p:nvPr/>
          </p:nvSpPr>
          <p:spPr>
            <a:xfrm>
              <a:off x="333756" y="3369973"/>
              <a:ext cx="2286000" cy="1666239"/>
            </a:xfrm>
            <a:custGeom>
              <a:avLst/>
              <a:gdLst/>
              <a:ahLst/>
              <a:cxnLst/>
              <a:rect l="l" t="t" r="r" b="b"/>
              <a:pathLst>
                <a:path w="2286000" h="1666239">
                  <a:moveTo>
                    <a:pt x="0" y="1665732"/>
                  </a:moveTo>
                  <a:lnTo>
                    <a:pt x="2286000" y="1665732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665732"/>
                  </a:lnTo>
                  <a:close/>
                </a:path>
              </a:pathLst>
            </a:custGeom>
            <a:solidFill>
              <a:srgbClr val="F0F1E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39"/>
            <p:cNvSpPr/>
            <p:nvPr/>
          </p:nvSpPr>
          <p:spPr>
            <a:xfrm>
              <a:off x="334518" y="3370734"/>
              <a:ext cx="0" cy="1665605"/>
            </a:xfrm>
            <a:custGeom>
              <a:avLst/>
              <a:gdLst/>
              <a:ahLst/>
              <a:cxnLst/>
              <a:rect l="l" t="t" r="r" b="b"/>
              <a:pathLst>
                <a:path h="1665604">
                  <a:moveTo>
                    <a:pt x="0" y="0"/>
                  </a:moveTo>
                  <a:lnTo>
                    <a:pt x="0" y="1665528"/>
                  </a:lnTo>
                </a:path>
              </a:pathLst>
            </a:custGeom>
            <a:ln w="19812">
              <a:solidFill>
                <a:srgbClr val="84C4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0"/>
            <p:cNvSpPr/>
            <p:nvPr/>
          </p:nvSpPr>
          <p:spPr>
            <a:xfrm>
              <a:off x="2620517" y="3370734"/>
              <a:ext cx="0" cy="1665605"/>
            </a:xfrm>
            <a:custGeom>
              <a:avLst/>
              <a:gdLst/>
              <a:ahLst/>
              <a:cxnLst/>
              <a:rect l="l" t="t" r="r" b="b"/>
              <a:pathLst>
                <a:path h="1665604">
                  <a:moveTo>
                    <a:pt x="0" y="0"/>
                  </a:moveTo>
                  <a:lnTo>
                    <a:pt x="0" y="1665528"/>
                  </a:lnTo>
                </a:path>
              </a:pathLst>
            </a:custGeom>
            <a:ln w="19812">
              <a:solidFill>
                <a:srgbClr val="84C4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1"/>
            <p:cNvSpPr/>
            <p:nvPr/>
          </p:nvSpPr>
          <p:spPr>
            <a:xfrm>
              <a:off x="534923" y="3616861"/>
              <a:ext cx="1867662" cy="10873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2"/>
            <p:cNvSpPr/>
            <p:nvPr/>
          </p:nvSpPr>
          <p:spPr>
            <a:xfrm>
              <a:off x="2878835" y="3924708"/>
              <a:ext cx="567055" cy="577850"/>
            </a:xfrm>
            <a:custGeom>
              <a:avLst/>
              <a:gdLst/>
              <a:ahLst/>
              <a:cxnLst/>
              <a:rect l="l" t="t" r="r" b="b"/>
              <a:pathLst>
                <a:path w="567054" h="577850">
                  <a:moveTo>
                    <a:pt x="283463" y="0"/>
                  </a:moveTo>
                  <a:lnTo>
                    <a:pt x="237475" y="3779"/>
                  </a:lnTo>
                  <a:lnTo>
                    <a:pt x="193852" y="14721"/>
                  </a:lnTo>
                  <a:lnTo>
                    <a:pt x="153179" y="32232"/>
                  </a:lnTo>
                  <a:lnTo>
                    <a:pt x="116037" y="55717"/>
                  </a:lnTo>
                  <a:lnTo>
                    <a:pt x="83010" y="84581"/>
                  </a:lnTo>
                  <a:lnTo>
                    <a:pt x="54681" y="118231"/>
                  </a:lnTo>
                  <a:lnTo>
                    <a:pt x="31632" y="156072"/>
                  </a:lnTo>
                  <a:lnTo>
                    <a:pt x="14447" y="197510"/>
                  </a:lnTo>
                  <a:lnTo>
                    <a:pt x="3709" y="241950"/>
                  </a:lnTo>
                  <a:lnTo>
                    <a:pt x="0" y="288797"/>
                  </a:lnTo>
                  <a:lnTo>
                    <a:pt x="3709" y="335645"/>
                  </a:lnTo>
                  <a:lnTo>
                    <a:pt x="14447" y="380085"/>
                  </a:lnTo>
                  <a:lnTo>
                    <a:pt x="31632" y="421523"/>
                  </a:lnTo>
                  <a:lnTo>
                    <a:pt x="54681" y="459364"/>
                  </a:lnTo>
                  <a:lnTo>
                    <a:pt x="83010" y="493013"/>
                  </a:lnTo>
                  <a:lnTo>
                    <a:pt x="116037" y="521878"/>
                  </a:lnTo>
                  <a:lnTo>
                    <a:pt x="153179" y="545363"/>
                  </a:lnTo>
                  <a:lnTo>
                    <a:pt x="193852" y="562874"/>
                  </a:lnTo>
                  <a:lnTo>
                    <a:pt x="237475" y="573816"/>
                  </a:lnTo>
                  <a:lnTo>
                    <a:pt x="283463" y="577595"/>
                  </a:lnTo>
                  <a:lnTo>
                    <a:pt x="329452" y="573816"/>
                  </a:lnTo>
                  <a:lnTo>
                    <a:pt x="373075" y="562874"/>
                  </a:lnTo>
                  <a:lnTo>
                    <a:pt x="413748" y="545363"/>
                  </a:lnTo>
                  <a:lnTo>
                    <a:pt x="450890" y="521878"/>
                  </a:lnTo>
                  <a:lnTo>
                    <a:pt x="483917" y="493013"/>
                  </a:lnTo>
                  <a:lnTo>
                    <a:pt x="512246" y="459364"/>
                  </a:lnTo>
                  <a:lnTo>
                    <a:pt x="535295" y="421523"/>
                  </a:lnTo>
                  <a:lnTo>
                    <a:pt x="552480" y="380085"/>
                  </a:lnTo>
                  <a:lnTo>
                    <a:pt x="563218" y="335645"/>
                  </a:lnTo>
                  <a:lnTo>
                    <a:pt x="566927" y="288797"/>
                  </a:lnTo>
                  <a:lnTo>
                    <a:pt x="563218" y="241950"/>
                  </a:lnTo>
                  <a:lnTo>
                    <a:pt x="552480" y="197510"/>
                  </a:lnTo>
                  <a:lnTo>
                    <a:pt x="535295" y="156072"/>
                  </a:lnTo>
                  <a:lnTo>
                    <a:pt x="512246" y="118231"/>
                  </a:lnTo>
                  <a:lnTo>
                    <a:pt x="483917" y="84581"/>
                  </a:lnTo>
                  <a:lnTo>
                    <a:pt x="450890" y="55717"/>
                  </a:lnTo>
                  <a:lnTo>
                    <a:pt x="413748" y="32232"/>
                  </a:lnTo>
                  <a:lnTo>
                    <a:pt x="373075" y="14721"/>
                  </a:lnTo>
                  <a:lnTo>
                    <a:pt x="329452" y="3779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84C4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3"/>
            <p:cNvSpPr/>
            <p:nvPr/>
          </p:nvSpPr>
          <p:spPr>
            <a:xfrm>
              <a:off x="2919983" y="3967381"/>
              <a:ext cx="485140" cy="492759"/>
            </a:xfrm>
            <a:custGeom>
              <a:avLst/>
              <a:gdLst/>
              <a:ahLst/>
              <a:cxnLst/>
              <a:rect l="l" t="t" r="r" b="b"/>
              <a:pathLst>
                <a:path w="485139" h="492760">
                  <a:moveTo>
                    <a:pt x="242316" y="0"/>
                  </a:moveTo>
                  <a:lnTo>
                    <a:pt x="193472" y="5002"/>
                  </a:lnTo>
                  <a:lnTo>
                    <a:pt x="147982" y="19347"/>
                  </a:lnTo>
                  <a:lnTo>
                    <a:pt x="106821" y="42045"/>
                  </a:lnTo>
                  <a:lnTo>
                    <a:pt x="70961" y="72104"/>
                  </a:lnTo>
                  <a:lnTo>
                    <a:pt x="41375" y="108532"/>
                  </a:lnTo>
                  <a:lnTo>
                    <a:pt x="19038" y="150340"/>
                  </a:lnTo>
                  <a:lnTo>
                    <a:pt x="4921" y="196534"/>
                  </a:lnTo>
                  <a:lnTo>
                    <a:pt x="0" y="246126"/>
                  </a:lnTo>
                  <a:lnTo>
                    <a:pt x="4921" y="295717"/>
                  </a:lnTo>
                  <a:lnTo>
                    <a:pt x="19038" y="341911"/>
                  </a:lnTo>
                  <a:lnTo>
                    <a:pt x="41375" y="383719"/>
                  </a:lnTo>
                  <a:lnTo>
                    <a:pt x="70961" y="420147"/>
                  </a:lnTo>
                  <a:lnTo>
                    <a:pt x="106821" y="450206"/>
                  </a:lnTo>
                  <a:lnTo>
                    <a:pt x="147982" y="472904"/>
                  </a:lnTo>
                  <a:lnTo>
                    <a:pt x="193472" y="487249"/>
                  </a:lnTo>
                  <a:lnTo>
                    <a:pt x="242316" y="492252"/>
                  </a:lnTo>
                  <a:lnTo>
                    <a:pt x="291159" y="487249"/>
                  </a:lnTo>
                  <a:lnTo>
                    <a:pt x="336649" y="472904"/>
                  </a:lnTo>
                  <a:lnTo>
                    <a:pt x="377810" y="450206"/>
                  </a:lnTo>
                  <a:lnTo>
                    <a:pt x="413670" y="420147"/>
                  </a:lnTo>
                  <a:lnTo>
                    <a:pt x="443256" y="383719"/>
                  </a:lnTo>
                  <a:lnTo>
                    <a:pt x="465593" y="341911"/>
                  </a:lnTo>
                  <a:lnTo>
                    <a:pt x="479710" y="295717"/>
                  </a:lnTo>
                  <a:lnTo>
                    <a:pt x="484631" y="246126"/>
                  </a:lnTo>
                  <a:lnTo>
                    <a:pt x="479710" y="196534"/>
                  </a:lnTo>
                  <a:lnTo>
                    <a:pt x="465593" y="150340"/>
                  </a:lnTo>
                  <a:lnTo>
                    <a:pt x="443256" y="108532"/>
                  </a:lnTo>
                  <a:lnTo>
                    <a:pt x="413670" y="72104"/>
                  </a:lnTo>
                  <a:lnTo>
                    <a:pt x="377810" y="42045"/>
                  </a:lnTo>
                  <a:lnTo>
                    <a:pt x="336649" y="19347"/>
                  </a:lnTo>
                  <a:lnTo>
                    <a:pt x="291159" y="5002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44"/>
            <p:cNvSpPr/>
            <p:nvPr/>
          </p:nvSpPr>
          <p:spPr>
            <a:xfrm>
              <a:off x="3022600" y="4025927"/>
              <a:ext cx="374015" cy="427990"/>
            </a:xfrm>
            <a:custGeom>
              <a:avLst/>
              <a:gdLst/>
              <a:ahLst/>
              <a:cxnLst/>
              <a:rect l="l" t="t" r="r" b="b"/>
              <a:pathLst>
                <a:path w="374014" h="427989">
                  <a:moveTo>
                    <a:pt x="286130" y="0"/>
                  </a:moveTo>
                  <a:lnTo>
                    <a:pt x="0" y="380492"/>
                  </a:lnTo>
                  <a:lnTo>
                    <a:pt x="40844" y="405355"/>
                  </a:lnTo>
                  <a:lnTo>
                    <a:pt x="84389" y="420929"/>
                  </a:lnTo>
                  <a:lnTo>
                    <a:pt x="129313" y="427413"/>
                  </a:lnTo>
                  <a:lnTo>
                    <a:pt x="174291" y="425005"/>
                  </a:lnTo>
                  <a:lnTo>
                    <a:pt x="218002" y="413906"/>
                  </a:lnTo>
                  <a:lnTo>
                    <a:pt x="259121" y="394315"/>
                  </a:lnTo>
                  <a:lnTo>
                    <a:pt x="296326" y="366431"/>
                  </a:lnTo>
                  <a:lnTo>
                    <a:pt x="328295" y="330454"/>
                  </a:lnTo>
                  <a:lnTo>
                    <a:pt x="352116" y="289772"/>
                  </a:lnTo>
                  <a:lnTo>
                    <a:pt x="367301" y="246387"/>
                  </a:lnTo>
                  <a:lnTo>
                    <a:pt x="374012" y="201562"/>
                  </a:lnTo>
                  <a:lnTo>
                    <a:pt x="372411" y="156559"/>
                  </a:lnTo>
                  <a:lnTo>
                    <a:pt x="362660" y="112639"/>
                  </a:lnTo>
                  <a:lnTo>
                    <a:pt x="344922" y="71064"/>
                  </a:lnTo>
                  <a:lnTo>
                    <a:pt x="319358" y="33097"/>
                  </a:lnTo>
                  <a:lnTo>
                    <a:pt x="286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45"/>
            <p:cNvSpPr/>
            <p:nvPr/>
          </p:nvSpPr>
          <p:spPr>
            <a:xfrm>
              <a:off x="2907792" y="3955188"/>
              <a:ext cx="509270" cy="259079"/>
            </a:xfrm>
            <a:custGeom>
              <a:avLst/>
              <a:gdLst/>
              <a:ahLst/>
              <a:cxnLst/>
              <a:rect l="l" t="t" r="r" b="b"/>
              <a:pathLst>
                <a:path w="509270" h="259079">
                  <a:moveTo>
                    <a:pt x="254507" y="0"/>
                  </a:moveTo>
                  <a:lnTo>
                    <a:pt x="208752" y="4172"/>
                  </a:lnTo>
                  <a:lnTo>
                    <a:pt x="165690" y="16203"/>
                  </a:lnTo>
                  <a:lnTo>
                    <a:pt x="126040" y="35362"/>
                  </a:lnTo>
                  <a:lnTo>
                    <a:pt x="90520" y="60918"/>
                  </a:lnTo>
                  <a:lnTo>
                    <a:pt x="59847" y="92140"/>
                  </a:lnTo>
                  <a:lnTo>
                    <a:pt x="34741" y="128298"/>
                  </a:lnTo>
                  <a:lnTo>
                    <a:pt x="15919" y="168661"/>
                  </a:lnTo>
                  <a:lnTo>
                    <a:pt x="4099" y="212498"/>
                  </a:lnTo>
                  <a:lnTo>
                    <a:pt x="0" y="259079"/>
                  </a:lnTo>
                  <a:lnTo>
                    <a:pt x="28701" y="259079"/>
                  </a:lnTo>
                  <a:lnTo>
                    <a:pt x="33132" y="213436"/>
                  </a:lnTo>
                  <a:lnTo>
                    <a:pt x="45854" y="170826"/>
                  </a:lnTo>
                  <a:lnTo>
                    <a:pt x="66019" y="132140"/>
                  </a:lnTo>
                  <a:lnTo>
                    <a:pt x="92773" y="98266"/>
                  </a:lnTo>
                  <a:lnTo>
                    <a:pt x="125266" y="70095"/>
                  </a:lnTo>
                  <a:lnTo>
                    <a:pt x="162647" y="48517"/>
                  </a:lnTo>
                  <a:lnTo>
                    <a:pt x="204064" y="34423"/>
                  </a:lnTo>
                  <a:lnTo>
                    <a:pt x="248665" y="28701"/>
                  </a:lnTo>
                  <a:lnTo>
                    <a:pt x="369343" y="28701"/>
                  </a:lnTo>
                  <a:lnTo>
                    <a:pt x="341824" y="15661"/>
                  </a:lnTo>
                  <a:lnTo>
                    <a:pt x="299439" y="4029"/>
                  </a:lnTo>
                  <a:lnTo>
                    <a:pt x="254507" y="0"/>
                  </a:lnTo>
                  <a:close/>
                </a:path>
                <a:path w="509270" h="259079">
                  <a:moveTo>
                    <a:pt x="369343" y="28701"/>
                  </a:moveTo>
                  <a:lnTo>
                    <a:pt x="248665" y="28701"/>
                  </a:lnTo>
                  <a:lnTo>
                    <a:pt x="294254" y="32177"/>
                  </a:lnTo>
                  <a:lnTo>
                    <a:pt x="336956" y="44477"/>
                  </a:lnTo>
                  <a:lnTo>
                    <a:pt x="375840" y="64702"/>
                  </a:lnTo>
                  <a:lnTo>
                    <a:pt x="409971" y="91947"/>
                  </a:lnTo>
                  <a:lnTo>
                    <a:pt x="438418" y="125313"/>
                  </a:lnTo>
                  <a:lnTo>
                    <a:pt x="460246" y="163897"/>
                  </a:lnTo>
                  <a:lnTo>
                    <a:pt x="474522" y="206797"/>
                  </a:lnTo>
                  <a:lnTo>
                    <a:pt x="480313" y="253110"/>
                  </a:lnTo>
                  <a:lnTo>
                    <a:pt x="508888" y="252348"/>
                  </a:lnTo>
                  <a:lnTo>
                    <a:pt x="503769" y="206700"/>
                  </a:lnTo>
                  <a:lnTo>
                    <a:pt x="491244" y="163855"/>
                  </a:lnTo>
                  <a:lnTo>
                    <a:pt x="472007" y="124497"/>
                  </a:lnTo>
                  <a:lnTo>
                    <a:pt x="446752" y="89313"/>
                  </a:lnTo>
                  <a:lnTo>
                    <a:pt x="416174" y="58989"/>
                  </a:lnTo>
                  <a:lnTo>
                    <a:pt x="380967" y="34210"/>
                  </a:lnTo>
                  <a:lnTo>
                    <a:pt x="369343" y="28701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46"/>
            <p:cNvSpPr/>
            <p:nvPr/>
          </p:nvSpPr>
          <p:spPr>
            <a:xfrm>
              <a:off x="2869692" y="3903373"/>
              <a:ext cx="567055" cy="577850"/>
            </a:xfrm>
            <a:custGeom>
              <a:avLst/>
              <a:gdLst/>
              <a:ahLst/>
              <a:cxnLst/>
              <a:rect l="l" t="t" r="r" b="b"/>
              <a:pathLst>
                <a:path w="567054" h="577850">
                  <a:moveTo>
                    <a:pt x="0" y="288798"/>
                  </a:moveTo>
                  <a:lnTo>
                    <a:pt x="3709" y="241950"/>
                  </a:lnTo>
                  <a:lnTo>
                    <a:pt x="14447" y="197510"/>
                  </a:lnTo>
                  <a:lnTo>
                    <a:pt x="31632" y="156072"/>
                  </a:lnTo>
                  <a:lnTo>
                    <a:pt x="54681" y="118231"/>
                  </a:lnTo>
                  <a:lnTo>
                    <a:pt x="83010" y="84581"/>
                  </a:lnTo>
                  <a:lnTo>
                    <a:pt x="116037" y="55717"/>
                  </a:lnTo>
                  <a:lnTo>
                    <a:pt x="153179" y="32232"/>
                  </a:lnTo>
                  <a:lnTo>
                    <a:pt x="193852" y="14721"/>
                  </a:lnTo>
                  <a:lnTo>
                    <a:pt x="237475" y="3779"/>
                  </a:lnTo>
                  <a:lnTo>
                    <a:pt x="283463" y="0"/>
                  </a:lnTo>
                  <a:lnTo>
                    <a:pt x="329452" y="3779"/>
                  </a:lnTo>
                  <a:lnTo>
                    <a:pt x="373075" y="14721"/>
                  </a:lnTo>
                  <a:lnTo>
                    <a:pt x="413748" y="32232"/>
                  </a:lnTo>
                  <a:lnTo>
                    <a:pt x="450890" y="55717"/>
                  </a:lnTo>
                  <a:lnTo>
                    <a:pt x="483917" y="84581"/>
                  </a:lnTo>
                  <a:lnTo>
                    <a:pt x="512246" y="118231"/>
                  </a:lnTo>
                  <a:lnTo>
                    <a:pt x="535295" y="156072"/>
                  </a:lnTo>
                  <a:lnTo>
                    <a:pt x="552480" y="197510"/>
                  </a:lnTo>
                  <a:lnTo>
                    <a:pt x="563218" y="241950"/>
                  </a:lnTo>
                  <a:lnTo>
                    <a:pt x="566928" y="288798"/>
                  </a:lnTo>
                  <a:lnTo>
                    <a:pt x="563218" y="335645"/>
                  </a:lnTo>
                  <a:lnTo>
                    <a:pt x="552480" y="380085"/>
                  </a:lnTo>
                  <a:lnTo>
                    <a:pt x="535295" y="421523"/>
                  </a:lnTo>
                  <a:lnTo>
                    <a:pt x="512246" y="459364"/>
                  </a:lnTo>
                  <a:lnTo>
                    <a:pt x="483917" y="493014"/>
                  </a:lnTo>
                  <a:lnTo>
                    <a:pt x="450890" y="521878"/>
                  </a:lnTo>
                  <a:lnTo>
                    <a:pt x="413748" y="545363"/>
                  </a:lnTo>
                  <a:lnTo>
                    <a:pt x="373075" y="562874"/>
                  </a:lnTo>
                  <a:lnTo>
                    <a:pt x="329452" y="573816"/>
                  </a:lnTo>
                  <a:lnTo>
                    <a:pt x="283463" y="577595"/>
                  </a:lnTo>
                  <a:lnTo>
                    <a:pt x="237475" y="573816"/>
                  </a:lnTo>
                  <a:lnTo>
                    <a:pt x="193852" y="562874"/>
                  </a:lnTo>
                  <a:lnTo>
                    <a:pt x="153179" y="545363"/>
                  </a:lnTo>
                  <a:lnTo>
                    <a:pt x="116037" y="521878"/>
                  </a:lnTo>
                  <a:lnTo>
                    <a:pt x="83010" y="493014"/>
                  </a:lnTo>
                  <a:lnTo>
                    <a:pt x="54681" y="459364"/>
                  </a:lnTo>
                  <a:lnTo>
                    <a:pt x="31632" y="421523"/>
                  </a:lnTo>
                  <a:lnTo>
                    <a:pt x="14447" y="380085"/>
                  </a:lnTo>
                  <a:lnTo>
                    <a:pt x="3709" y="335645"/>
                  </a:lnTo>
                  <a:lnTo>
                    <a:pt x="0" y="288798"/>
                  </a:lnTo>
                  <a:close/>
                </a:path>
              </a:pathLst>
            </a:custGeom>
            <a:ln w="9144">
              <a:solidFill>
                <a:srgbClr val="84C4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47"/>
            <p:cNvSpPr/>
            <p:nvPr/>
          </p:nvSpPr>
          <p:spPr>
            <a:xfrm>
              <a:off x="3252215" y="4444393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17780" y="0"/>
                  </a:moveTo>
                  <a:lnTo>
                    <a:pt x="5080" y="0"/>
                  </a:lnTo>
                  <a:lnTo>
                    <a:pt x="0" y="5460"/>
                  </a:lnTo>
                  <a:lnTo>
                    <a:pt x="0" y="18922"/>
                  </a:lnTo>
                  <a:lnTo>
                    <a:pt x="5080" y="24383"/>
                  </a:lnTo>
                  <a:lnTo>
                    <a:pt x="17780" y="24383"/>
                  </a:lnTo>
                  <a:lnTo>
                    <a:pt x="22860" y="18922"/>
                  </a:lnTo>
                  <a:lnTo>
                    <a:pt x="22860" y="546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48"/>
            <p:cNvSpPr/>
            <p:nvPr/>
          </p:nvSpPr>
          <p:spPr>
            <a:xfrm>
              <a:off x="2950464" y="3962808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780" y="0"/>
                  </a:moveTo>
                  <a:lnTo>
                    <a:pt x="5080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80" y="22859"/>
                  </a:lnTo>
                  <a:lnTo>
                    <a:pt x="17780" y="22859"/>
                  </a:lnTo>
                  <a:lnTo>
                    <a:pt x="22860" y="17780"/>
                  </a:lnTo>
                  <a:lnTo>
                    <a:pt x="22860" y="50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84C4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49"/>
            <p:cNvSpPr/>
            <p:nvPr/>
          </p:nvSpPr>
          <p:spPr>
            <a:xfrm>
              <a:off x="2629661" y="4196743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4" h="3810">
                  <a:moveTo>
                    <a:pt x="0" y="3555"/>
                  </a:moveTo>
                  <a:lnTo>
                    <a:pt x="277240" y="0"/>
                  </a:lnTo>
                </a:path>
              </a:pathLst>
            </a:custGeom>
            <a:ln w="22860">
              <a:solidFill>
                <a:srgbClr val="84C43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50"/>
            <p:cNvSpPr/>
            <p:nvPr/>
          </p:nvSpPr>
          <p:spPr>
            <a:xfrm>
              <a:off x="4421123" y="2940205"/>
              <a:ext cx="336803" cy="336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51"/>
            <p:cNvSpPr/>
            <p:nvPr/>
          </p:nvSpPr>
          <p:spPr>
            <a:xfrm>
              <a:off x="3026664" y="4043581"/>
              <a:ext cx="277367" cy="3322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52"/>
            <p:cNvSpPr/>
            <p:nvPr/>
          </p:nvSpPr>
          <p:spPr>
            <a:xfrm>
              <a:off x="5871971" y="4090825"/>
              <a:ext cx="347472" cy="2697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3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64769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28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89267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관리용 단말기의 안전조치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0" name="object 74"/>
          <p:cNvSpPr txBox="1"/>
          <p:nvPr/>
        </p:nvSpPr>
        <p:spPr>
          <a:xfrm>
            <a:off x="1145103" y="1458097"/>
            <a:ext cx="7840345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 침해사고 방지를 위하여 관리용 단말기에 대해 다음의 안전조치를 이행</a:t>
            </a:r>
            <a:endParaRPr sz="1300" b="1" dirty="0">
              <a:solidFill>
                <a:schemeClr val="tx2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61" name="object 77"/>
          <p:cNvSpPr/>
          <p:nvPr/>
        </p:nvSpPr>
        <p:spPr>
          <a:xfrm>
            <a:off x="932860" y="155812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8" name="object 3"/>
          <p:cNvSpPr/>
          <p:nvPr/>
        </p:nvSpPr>
        <p:spPr>
          <a:xfrm>
            <a:off x="1037572" y="1888690"/>
            <a:ext cx="4975000" cy="18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9"/>
          <p:cNvSpPr/>
          <p:nvPr/>
        </p:nvSpPr>
        <p:spPr>
          <a:xfrm>
            <a:off x="7130234" y="1500647"/>
            <a:ext cx="1241396" cy="944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10"/>
          <p:cNvSpPr/>
          <p:nvPr/>
        </p:nvSpPr>
        <p:spPr>
          <a:xfrm>
            <a:off x="5435586" y="2374042"/>
            <a:ext cx="2936492" cy="14517"/>
          </a:xfrm>
          <a:custGeom>
            <a:avLst/>
            <a:gdLst/>
            <a:ahLst/>
            <a:cxnLst/>
            <a:rect l="l" t="t" r="r" b="b"/>
            <a:pathLst>
              <a:path w="3327400" h="18414">
                <a:moveTo>
                  <a:pt x="0" y="18287"/>
                </a:moveTo>
                <a:lnTo>
                  <a:pt x="3326891" y="18287"/>
                </a:lnTo>
                <a:lnTo>
                  <a:pt x="3326891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11"/>
          <p:cNvSpPr/>
          <p:nvPr/>
        </p:nvSpPr>
        <p:spPr>
          <a:xfrm>
            <a:off x="5435586" y="2432910"/>
            <a:ext cx="2936492" cy="882005"/>
          </a:xfrm>
          <a:custGeom>
            <a:avLst/>
            <a:gdLst/>
            <a:ahLst/>
            <a:cxnLst/>
            <a:rect l="l" t="t" r="r" b="b"/>
            <a:pathLst>
              <a:path w="3327400" h="1118870">
                <a:moveTo>
                  <a:pt x="0" y="1118615"/>
                </a:moveTo>
                <a:lnTo>
                  <a:pt x="3326891" y="1118615"/>
                </a:lnTo>
                <a:lnTo>
                  <a:pt x="3326891" y="0"/>
                </a:lnTo>
                <a:lnTo>
                  <a:pt x="0" y="0"/>
                </a:lnTo>
                <a:lnTo>
                  <a:pt x="0" y="1118615"/>
                </a:lnTo>
                <a:close/>
              </a:path>
            </a:pathLst>
          </a:custGeom>
          <a:solidFill>
            <a:srgbClr val="E3EE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12"/>
          <p:cNvSpPr/>
          <p:nvPr/>
        </p:nvSpPr>
        <p:spPr>
          <a:xfrm>
            <a:off x="5435586" y="2388458"/>
            <a:ext cx="2936492" cy="44551"/>
          </a:xfrm>
          <a:custGeom>
            <a:avLst/>
            <a:gdLst/>
            <a:ahLst/>
            <a:cxnLst/>
            <a:rect l="l" t="t" r="r" b="b"/>
            <a:pathLst>
              <a:path w="3327400" h="56514">
                <a:moveTo>
                  <a:pt x="0" y="56388"/>
                </a:moveTo>
                <a:lnTo>
                  <a:pt x="3326891" y="56388"/>
                </a:lnTo>
                <a:lnTo>
                  <a:pt x="3326891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0058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13"/>
          <p:cNvSpPr/>
          <p:nvPr/>
        </p:nvSpPr>
        <p:spPr>
          <a:xfrm>
            <a:off x="5606395" y="2565050"/>
            <a:ext cx="2386627" cy="594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14"/>
          <p:cNvSpPr/>
          <p:nvPr/>
        </p:nvSpPr>
        <p:spPr>
          <a:xfrm>
            <a:off x="6516259" y="2917661"/>
            <a:ext cx="1866129" cy="41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15"/>
          <p:cNvSpPr/>
          <p:nvPr/>
        </p:nvSpPr>
        <p:spPr>
          <a:xfrm>
            <a:off x="5435586" y="3508134"/>
            <a:ext cx="2936492" cy="14517"/>
          </a:xfrm>
          <a:custGeom>
            <a:avLst/>
            <a:gdLst/>
            <a:ahLst/>
            <a:cxnLst/>
            <a:rect l="l" t="t" r="r" b="b"/>
            <a:pathLst>
              <a:path w="3327400" h="18414">
                <a:moveTo>
                  <a:pt x="0" y="18287"/>
                </a:moveTo>
                <a:lnTo>
                  <a:pt x="3326891" y="18287"/>
                </a:lnTo>
                <a:lnTo>
                  <a:pt x="3326891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EFF6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16"/>
          <p:cNvSpPr/>
          <p:nvPr/>
        </p:nvSpPr>
        <p:spPr>
          <a:xfrm>
            <a:off x="5435586" y="3567001"/>
            <a:ext cx="2936492" cy="882005"/>
          </a:xfrm>
          <a:custGeom>
            <a:avLst/>
            <a:gdLst/>
            <a:ahLst/>
            <a:cxnLst/>
            <a:rect l="l" t="t" r="r" b="b"/>
            <a:pathLst>
              <a:path w="3327400" h="1118870">
                <a:moveTo>
                  <a:pt x="0" y="1118616"/>
                </a:moveTo>
                <a:lnTo>
                  <a:pt x="3326891" y="1118616"/>
                </a:lnTo>
                <a:lnTo>
                  <a:pt x="3326891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EFF6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17"/>
          <p:cNvSpPr/>
          <p:nvPr/>
        </p:nvSpPr>
        <p:spPr>
          <a:xfrm>
            <a:off x="5435586" y="3522550"/>
            <a:ext cx="2936492" cy="44551"/>
          </a:xfrm>
          <a:custGeom>
            <a:avLst/>
            <a:gdLst/>
            <a:ahLst/>
            <a:cxnLst/>
            <a:rect l="l" t="t" r="r" b="b"/>
            <a:pathLst>
              <a:path w="3327400" h="56514">
                <a:moveTo>
                  <a:pt x="0" y="56387"/>
                </a:moveTo>
                <a:lnTo>
                  <a:pt x="3326891" y="56387"/>
                </a:lnTo>
                <a:lnTo>
                  <a:pt x="3326891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08BE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18"/>
          <p:cNvSpPr/>
          <p:nvPr/>
        </p:nvSpPr>
        <p:spPr>
          <a:xfrm>
            <a:off x="5606395" y="3785640"/>
            <a:ext cx="1948172" cy="4138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19"/>
          <p:cNvSpPr/>
          <p:nvPr/>
        </p:nvSpPr>
        <p:spPr>
          <a:xfrm>
            <a:off x="6516259" y="4050551"/>
            <a:ext cx="1866129" cy="4126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20"/>
          <p:cNvSpPr/>
          <p:nvPr/>
        </p:nvSpPr>
        <p:spPr>
          <a:xfrm>
            <a:off x="5435586" y="4642225"/>
            <a:ext cx="2936492" cy="14517"/>
          </a:xfrm>
          <a:custGeom>
            <a:avLst/>
            <a:gdLst/>
            <a:ahLst/>
            <a:cxnLst/>
            <a:rect l="l" t="t" r="r" b="b"/>
            <a:pathLst>
              <a:path w="3327400" h="18414">
                <a:moveTo>
                  <a:pt x="0" y="18288"/>
                </a:moveTo>
                <a:lnTo>
                  <a:pt x="3326891" y="18288"/>
                </a:lnTo>
                <a:lnTo>
                  <a:pt x="3326891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0F1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21"/>
          <p:cNvSpPr/>
          <p:nvPr/>
        </p:nvSpPr>
        <p:spPr>
          <a:xfrm>
            <a:off x="5435586" y="4701092"/>
            <a:ext cx="2936492" cy="882005"/>
          </a:xfrm>
          <a:custGeom>
            <a:avLst/>
            <a:gdLst/>
            <a:ahLst/>
            <a:cxnLst/>
            <a:rect l="l" t="t" r="r" b="b"/>
            <a:pathLst>
              <a:path w="3327400" h="1118870">
                <a:moveTo>
                  <a:pt x="0" y="1118616"/>
                </a:moveTo>
                <a:lnTo>
                  <a:pt x="3326891" y="1118616"/>
                </a:lnTo>
                <a:lnTo>
                  <a:pt x="3326891" y="0"/>
                </a:lnTo>
                <a:lnTo>
                  <a:pt x="0" y="0"/>
                </a:lnTo>
                <a:lnTo>
                  <a:pt x="0" y="1118616"/>
                </a:lnTo>
                <a:close/>
              </a:path>
            </a:pathLst>
          </a:custGeom>
          <a:solidFill>
            <a:srgbClr val="F0F1E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22"/>
          <p:cNvSpPr/>
          <p:nvPr/>
        </p:nvSpPr>
        <p:spPr>
          <a:xfrm>
            <a:off x="5435586" y="4656642"/>
            <a:ext cx="2936492" cy="44551"/>
          </a:xfrm>
          <a:custGeom>
            <a:avLst/>
            <a:gdLst/>
            <a:ahLst/>
            <a:cxnLst/>
            <a:rect l="l" t="t" r="r" b="b"/>
            <a:pathLst>
              <a:path w="3327400" h="56514">
                <a:moveTo>
                  <a:pt x="0" y="56387"/>
                </a:moveTo>
                <a:lnTo>
                  <a:pt x="3326891" y="56387"/>
                </a:lnTo>
                <a:lnTo>
                  <a:pt x="3326891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84C43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23"/>
          <p:cNvSpPr/>
          <p:nvPr/>
        </p:nvSpPr>
        <p:spPr>
          <a:xfrm>
            <a:off x="5605051" y="4919741"/>
            <a:ext cx="2387972" cy="4138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24"/>
          <p:cNvSpPr/>
          <p:nvPr/>
        </p:nvSpPr>
        <p:spPr>
          <a:xfrm>
            <a:off x="6516259" y="5184643"/>
            <a:ext cx="1866129" cy="4126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26"/>
          <p:cNvSpPr txBox="1"/>
          <p:nvPr/>
        </p:nvSpPr>
        <p:spPr>
          <a:xfrm>
            <a:off x="970533" y="2018538"/>
            <a:ext cx="4357522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05" indent="-141605">
              <a:lnSpc>
                <a:spcPct val="100000"/>
              </a:lnSpc>
              <a:spcBef>
                <a:spcPts val="105"/>
              </a:spcBef>
              <a:buChar char="*"/>
              <a:tabLst>
                <a:tab pos="154940" algn="l"/>
              </a:tabLst>
            </a:pPr>
            <a:r>
              <a:rPr sz="13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고려사항</a:t>
            </a:r>
          </a:p>
          <a:p>
            <a:pPr marL="259079" lvl="1" indent="-123189">
              <a:lnSpc>
                <a:spcPct val="100000"/>
              </a:lnSpc>
              <a:buChar char="-"/>
              <a:tabLst>
                <a:tab pos="270510" algn="l"/>
              </a:tabLst>
            </a:pPr>
            <a:r>
              <a:rPr sz="13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관리용 단말기의 종류에 따른 특성, 중요도</a:t>
            </a:r>
          </a:p>
          <a:p>
            <a:pPr marL="259079" lvl="1" indent="-123189">
              <a:lnSpc>
                <a:spcPct val="100000"/>
              </a:lnSpc>
              <a:buChar char="-"/>
              <a:tabLst>
                <a:tab pos="270510" algn="l"/>
              </a:tabLst>
            </a:pPr>
            <a:r>
              <a:rPr sz="13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개인정보처리시스템에 접속하는 빈도 및 수행업무</a:t>
            </a:r>
          </a:p>
          <a:p>
            <a:pPr marL="259079" marR="59055" lvl="1" indent="-123189">
              <a:lnSpc>
                <a:spcPct val="100000"/>
              </a:lnSpc>
              <a:buChar char="-"/>
              <a:tabLst>
                <a:tab pos="270510" algn="l"/>
              </a:tabLst>
            </a:pPr>
            <a:r>
              <a:rPr sz="13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관리용 단말기를 통한 개인정보의 유출 가능성 및 </a:t>
            </a:r>
            <a:endParaRPr lang="en-US" sz="1300" b="1" spc="-5" dirty="0" smtClean="0">
              <a:solidFill>
                <a:schemeClr val="tx1">
                  <a:lumMod val="50000"/>
                  <a:lumOff val="50000"/>
                </a:scheme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135890" marR="59055" lvl="1">
              <a:lnSpc>
                <a:spcPct val="100000"/>
              </a:lnSpc>
              <a:tabLst>
                <a:tab pos="270510" algn="l"/>
              </a:tabLst>
            </a:pPr>
            <a:r>
              <a:rPr lang="en-US" sz="13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 </a:t>
            </a:r>
            <a:r>
              <a:rPr sz="13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개인정보처리시스템에 </a:t>
            </a:r>
            <a:r>
              <a:rPr sz="13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악성코드 전파 등</a:t>
            </a:r>
          </a:p>
        </p:txBody>
      </p:sp>
      <p:sp>
        <p:nvSpPr>
          <p:cNvPr id="86" name="object 25"/>
          <p:cNvSpPr/>
          <p:nvPr/>
        </p:nvSpPr>
        <p:spPr>
          <a:xfrm>
            <a:off x="1305893" y="1905206"/>
            <a:ext cx="4044289" cy="3936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46593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4268" y="2615565"/>
            <a:ext cx="4376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kumimoji="0" lang="ko-KR" altLang="en-US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업무 </a:t>
            </a:r>
            <a:r>
              <a:rPr kumimoji="0" lang="ko-KR" altLang="en-US" sz="3200" b="1" kern="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위수탁 </a:t>
            </a:r>
            <a:r>
              <a:rPr kumimoji="0" lang="ko-KR" altLang="en-US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관련 법규 </a:t>
            </a:r>
            <a:endParaRPr kumimoji="0" lang="en-US" altLang="ko-KR" sz="3200" b="1" kern="0" dirty="0" smtClean="0">
              <a:solidFill>
                <a:schemeClr val="bg1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200" b="1" kern="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5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29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89267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모바일기기에 대한 안전조치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0552" y="1545166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1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의심스러운 애플리케이션 다운로드 금지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0552" y="2005597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2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신뢰할 수 없는 사이트 방문 금지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0552" y="2466028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3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발신인이 불명확하거나 의심스러운 메시지 및 메일 삭제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552" y="2926459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4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비밀번호 설정 기능 및 관리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0552" y="3386890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5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블루투스 기능 등 무선 인터페이스 관리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0552" y="3847321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6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이상 증상이 지속될 경우 악성코드 감염 여부 확인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0552" y="4307752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7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다운로드한 파일은 바이러스 유무 검사 후 사용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0552" y="4768183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8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정기적인 바이러스 검사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0552" y="5228611"/>
            <a:ext cx="7920880" cy="307777"/>
          </a:xfrm>
          <a:prstGeom prst="rect">
            <a:avLst/>
          </a:prstGeom>
          <a:solidFill>
            <a:srgbClr val="000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 9</a:t>
            </a:r>
            <a:r>
              <a:rPr lang="en-US" altLang="ko-KR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운영체제 및 백신프로그램을 항상 최신 버전으로 업데이트 </a:t>
            </a:r>
          </a:p>
        </p:txBody>
      </p:sp>
      <p:sp>
        <p:nvSpPr>
          <p:cNvPr id="16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19385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30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028581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물리적 안전조치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8195" y="1459519"/>
            <a:ext cx="8005245" cy="4334119"/>
            <a:chOff x="324611" y="1303019"/>
            <a:chExt cx="8514588" cy="5207508"/>
          </a:xfrm>
        </p:grpSpPr>
        <p:sp>
          <p:nvSpPr>
            <p:cNvPr id="50" name="object 7"/>
            <p:cNvSpPr/>
            <p:nvPr/>
          </p:nvSpPr>
          <p:spPr>
            <a:xfrm>
              <a:off x="324611" y="3125723"/>
              <a:ext cx="8514588" cy="1536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8"/>
            <p:cNvSpPr/>
            <p:nvPr/>
          </p:nvSpPr>
          <p:spPr>
            <a:xfrm>
              <a:off x="393191" y="3198876"/>
              <a:ext cx="8382000" cy="1431290"/>
            </a:xfrm>
            <a:custGeom>
              <a:avLst/>
              <a:gdLst/>
              <a:ahLst/>
              <a:cxnLst/>
              <a:rect l="l" t="t" r="r" b="b"/>
              <a:pathLst>
                <a:path w="8382000" h="1431289">
                  <a:moveTo>
                    <a:pt x="0" y="1431036"/>
                  </a:moveTo>
                  <a:lnTo>
                    <a:pt x="8382000" y="1431036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1431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9"/>
            <p:cNvSpPr/>
            <p:nvPr/>
          </p:nvSpPr>
          <p:spPr>
            <a:xfrm>
              <a:off x="771144" y="3413747"/>
              <a:ext cx="4328922" cy="5798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11"/>
            <p:cNvSpPr/>
            <p:nvPr/>
          </p:nvSpPr>
          <p:spPr>
            <a:xfrm>
              <a:off x="393191" y="319887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100584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8BED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12"/>
            <p:cNvSpPr/>
            <p:nvPr/>
          </p:nvSpPr>
          <p:spPr>
            <a:xfrm>
              <a:off x="5666232" y="3142488"/>
              <a:ext cx="3128771" cy="15910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13"/>
            <p:cNvSpPr/>
            <p:nvPr/>
          </p:nvSpPr>
          <p:spPr>
            <a:xfrm>
              <a:off x="7281671" y="3415284"/>
              <a:ext cx="1139952" cy="12283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14"/>
            <p:cNvSpPr/>
            <p:nvPr/>
          </p:nvSpPr>
          <p:spPr>
            <a:xfrm>
              <a:off x="324611" y="4821935"/>
              <a:ext cx="8514588" cy="16489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15"/>
            <p:cNvSpPr/>
            <p:nvPr/>
          </p:nvSpPr>
          <p:spPr>
            <a:xfrm>
              <a:off x="393191" y="4895088"/>
              <a:ext cx="8382000" cy="1576070"/>
            </a:xfrm>
            <a:custGeom>
              <a:avLst/>
              <a:gdLst/>
              <a:ahLst/>
              <a:cxnLst/>
              <a:rect l="l" t="t" r="r" b="b"/>
              <a:pathLst>
                <a:path w="8382000" h="1576070">
                  <a:moveTo>
                    <a:pt x="0" y="1575816"/>
                  </a:moveTo>
                  <a:lnTo>
                    <a:pt x="8382000" y="1575816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1575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16"/>
            <p:cNvSpPr/>
            <p:nvPr/>
          </p:nvSpPr>
          <p:spPr>
            <a:xfrm>
              <a:off x="772668" y="5108447"/>
              <a:ext cx="5046726" cy="5798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18"/>
            <p:cNvSpPr/>
            <p:nvPr/>
          </p:nvSpPr>
          <p:spPr>
            <a:xfrm>
              <a:off x="393191" y="4895088"/>
              <a:ext cx="100965" cy="99060"/>
            </a:xfrm>
            <a:custGeom>
              <a:avLst/>
              <a:gdLst/>
              <a:ahLst/>
              <a:cxnLst/>
              <a:rect l="l" t="t" r="r" b="b"/>
              <a:pathLst>
                <a:path w="100965" h="99060">
                  <a:moveTo>
                    <a:pt x="100584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84C4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9"/>
            <p:cNvSpPr/>
            <p:nvPr/>
          </p:nvSpPr>
          <p:spPr>
            <a:xfrm>
              <a:off x="5844540" y="4824984"/>
              <a:ext cx="2976371" cy="168554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20"/>
            <p:cNvSpPr/>
            <p:nvPr/>
          </p:nvSpPr>
          <p:spPr>
            <a:xfrm>
              <a:off x="856488" y="5852159"/>
              <a:ext cx="6055614" cy="3893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21"/>
            <p:cNvSpPr/>
            <p:nvPr/>
          </p:nvSpPr>
          <p:spPr>
            <a:xfrm>
              <a:off x="6902195" y="4895088"/>
              <a:ext cx="1740407" cy="15118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22"/>
            <p:cNvSpPr/>
            <p:nvPr/>
          </p:nvSpPr>
          <p:spPr>
            <a:xfrm>
              <a:off x="324611" y="1303019"/>
              <a:ext cx="8514588" cy="15361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23"/>
            <p:cNvSpPr/>
            <p:nvPr/>
          </p:nvSpPr>
          <p:spPr>
            <a:xfrm>
              <a:off x="393191" y="1376172"/>
              <a:ext cx="8382000" cy="1431290"/>
            </a:xfrm>
            <a:custGeom>
              <a:avLst/>
              <a:gdLst/>
              <a:ahLst/>
              <a:cxnLst/>
              <a:rect l="l" t="t" r="r" b="b"/>
              <a:pathLst>
                <a:path w="8382000" h="1431289">
                  <a:moveTo>
                    <a:pt x="0" y="1431036"/>
                  </a:moveTo>
                  <a:lnTo>
                    <a:pt x="8382000" y="1431036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14310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24"/>
            <p:cNvSpPr/>
            <p:nvPr/>
          </p:nvSpPr>
          <p:spPr>
            <a:xfrm>
              <a:off x="772668" y="1594091"/>
              <a:ext cx="5241798" cy="93193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26"/>
            <p:cNvSpPr/>
            <p:nvPr/>
          </p:nvSpPr>
          <p:spPr>
            <a:xfrm>
              <a:off x="393191" y="1376172"/>
              <a:ext cx="100965" cy="99060"/>
            </a:xfrm>
            <a:custGeom>
              <a:avLst/>
              <a:gdLst/>
              <a:ahLst/>
              <a:cxnLst/>
              <a:rect l="l" t="t" r="r" b="b"/>
              <a:pathLst>
                <a:path w="100965" h="99059">
                  <a:moveTo>
                    <a:pt x="100584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005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27"/>
            <p:cNvSpPr/>
            <p:nvPr/>
          </p:nvSpPr>
          <p:spPr>
            <a:xfrm>
              <a:off x="5747003" y="1310639"/>
              <a:ext cx="3092196" cy="15438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28"/>
            <p:cNvSpPr/>
            <p:nvPr/>
          </p:nvSpPr>
          <p:spPr>
            <a:xfrm>
              <a:off x="6928104" y="1510283"/>
              <a:ext cx="1714500" cy="12496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77"/>
            <p:cNvSpPr/>
            <p:nvPr/>
          </p:nvSpPr>
          <p:spPr>
            <a:xfrm>
              <a:off x="502733" y="1616714"/>
              <a:ext cx="175725" cy="2108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94" name="object 77"/>
            <p:cNvSpPr/>
            <p:nvPr/>
          </p:nvSpPr>
          <p:spPr>
            <a:xfrm>
              <a:off x="494156" y="3421566"/>
              <a:ext cx="175725" cy="2108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95" name="object 77"/>
            <p:cNvSpPr/>
            <p:nvPr/>
          </p:nvSpPr>
          <p:spPr>
            <a:xfrm>
              <a:off x="502733" y="5106098"/>
              <a:ext cx="175725" cy="21081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0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sp>
        <p:nvSpPr>
          <p:cNvPr id="30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36318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31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17259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개인정보의 파기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31" name="object 74"/>
          <p:cNvSpPr txBox="1"/>
          <p:nvPr/>
        </p:nvSpPr>
        <p:spPr>
          <a:xfrm>
            <a:off x="1145103" y="1458097"/>
            <a:ext cx="7840345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개인정보를 파기할 경우 다음 어느 하나의 조치를 하여야 함</a:t>
            </a:r>
            <a:endParaRPr sz="1300" b="1" dirty="0">
              <a:solidFill>
                <a:schemeClr val="tx2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32" name="object 77"/>
          <p:cNvSpPr/>
          <p:nvPr/>
        </p:nvSpPr>
        <p:spPr>
          <a:xfrm>
            <a:off x="932860" y="155812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905179" y="1732614"/>
            <a:ext cx="7936253" cy="1529696"/>
            <a:chOff x="292459" y="1493507"/>
            <a:chExt cx="8548265" cy="2026932"/>
          </a:xfrm>
        </p:grpSpPr>
        <p:grpSp>
          <p:nvGrpSpPr>
            <p:cNvPr id="80" name="그룹 79"/>
            <p:cNvGrpSpPr/>
            <p:nvPr/>
          </p:nvGrpSpPr>
          <p:grpSpPr>
            <a:xfrm>
              <a:off x="312420" y="1717630"/>
              <a:ext cx="8528304" cy="1802809"/>
              <a:chOff x="312420" y="1717630"/>
              <a:chExt cx="8528304" cy="1802809"/>
            </a:xfrm>
          </p:grpSpPr>
          <p:sp>
            <p:nvSpPr>
              <p:cNvPr id="85" name="object 26"/>
              <p:cNvSpPr/>
              <p:nvPr/>
            </p:nvSpPr>
            <p:spPr>
              <a:xfrm>
                <a:off x="323088" y="1786889"/>
                <a:ext cx="8517636" cy="17335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6" name="object 31"/>
              <p:cNvSpPr/>
              <p:nvPr/>
            </p:nvSpPr>
            <p:spPr>
              <a:xfrm>
                <a:off x="3054095" y="2017776"/>
                <a:ext cx="0" cy="1353820"/>
              </a:xfrm>
              <a:custGeom>
                <a:avLst/>
                <a:gdLst/>
                <a:ahLst/>
                <a:cxnLst/>
                <a:rect l="l" t="t" r="r" b="b"/>
                <a:pathLst>
                  <a:path h="1353820">
                    <a:moveTo>
                      <a:pt x="0" y="1353693"/>
                    </a:moveTo>
                    <a:lnTo>
                      <a:pt x="0" y="0"/>
                    </a:lnTo>
                  </a:path>
                </a:pathLst>
              </a:custGeom>
              <a:ln w="15240">
                <a:solidFill>
                  <a:srgbClr val="D9D9D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6" name="object 32"/>
              <p:cNvSpPr/>
              <p:nvPr/>
            </p:nvSpPr>
            <p:spPr>
              <a:xfrm>
                <a:off x="5804915" y="2017776"/>
                <a:ext cx="0" cy="1353820"/>
              </a:xfrm>
              <a:custGeom>
                <a:avLst/>
                <a:gdLst/>
                <a:ahLst/>
                <a:cxnLst/>
                <a:rect l="l" t="t" r="r" b="b"/>
                <a:pathLst>
                  <a:path h="1353820">
                    <a:moveTo>
                      <a:pt x="0" y="1353693"/>
                    </a:moveTo>
                    <a:lnTo>
                      <a:pt x="0" y="0"/>
                    </a:lnTo>
                  </a:path>
                </a:pathLst>
              </a:custGeom>
              <a:ln w="15240">
                <a:solidFill>
                  <a:srgbClr val="D9D9D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7" name="object 33"/>
              <p:cNvSpPr/>
              <p:nvPr/>
            </p:nvSpPr>
            <p:spPr>
              <a:xfrm>
                <a:off x="7214616" y="2386583"/>
                <a:ext cx="1462277" cy="64236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8" name="object 34"/>
              <p:cNvSpPr/>
              <p:nvPr/>
            </p:nvSpPr>
            <p:spPr>
              <a:xfrm>
                <a:off x="592988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593597" y="0"/>
                    </a:move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9" name="object 35"/>
              <p:cNvSpPr/>
              <p:nvPr/>
            </p:nvSpPr>
            <p:spPr>
              <a:xfrm>
                <a:off x="592988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0" y="592836"/>
                    </a:move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close/>
                  </a:path>
                </a:pathLst>
              </a:custGeom>
              <a:ln w="3175">
                <a:solidFill>
                  <a:srgbClr val="0058A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0" name="object 36"/>
              <p:cNvSpPr/>
              <p:nvPr/>
            </p:nvSpPr>
            <p:spPr>
              <a:xfrm>
                <a:off x="5972555" y="2194560"/>
                <a:ext cx="1100327" cy="110032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1" name="object 37"/>
              <p:cNvSpPr/>
              <p:nvPr/>
            </p:nvSpPr>
            <p:spPr>
              <a:xfrm>
                <a:off x="6060947" y="2282951"/>
                <a:ext cx="925194" cy="925194"/>
              </a:xfrm>
              <a:custGeom>
                <a:avLst/>
                <a:gdLst/>
                <a:ahLst/>
                <a:cxnLst/>
                <a:rect l="l" t="t" r="r" b="b"/>
                <a:pathLst>
                  <a:path w="925195" h="925194">
                    <a:moveTo>
                      <a:pt x="462533" y="0"/>
                    </a:moveTo>
                    <a:lnTo>
                      <a:pt x="415251" y="2388"/>
                    </a:lnTo>
                    <a:lnTo>
                      <a:pt x="369332" y="9399"/>
                    </a:lnTo>
                    <a:lnTo>
                      <a:pt x="325010" y="20799"/>
                    </a:lnTo>
                    <a:lnTo>
                      <a:pt x="282517" y="36355"/>
                    </a:lnTo>
                    <a:lnTo>
                      <a:pt x="242086" y="55836"/>
                    </a:lnTo>
                    <a:lnTo>
                      <a:pt x="203950" y="79007"/>
                    </a:lnTo>
                    <a:lnTo>
                      <a:pt x="168341" y="105637"/>
                    </a:lnTo>
                    <a:lnTo>
                      <a:pt x="135493" y="135493"/>
                    </a:lnTo>
                    <a:lnTo>
                      <a:pt x="105637" y="168341"/>
                    </a:lnTo>
                    <a:lnTo>
                      <a:pt x="79007" y="203950"/>
                    </a:lnTo>
                    <a:lnTo>
                      <a:pt x="55836" y="242086"/>
                    </a:lnTo>
                    <a:lnTo>
                      <a:pt x="36355" y="282517"/>
                    </a:lnTo>
                    <a:lnTo>
                      <a:pt x="20799" y="325010"/>
                    </a:lnTo>
                    <a:lnTo>
                      <a:pt x="9399" y="369332"/>
                    </a:lnTo>
                    <a:lnTo>
                      <a:pt x="2388" y="415251"/>
                    </a:lnTo>
                    <a:lnTo>
                      <a:pt x="0" y="462534"/>
                    </a:lnTo>
                    <a:lnTo>
                      <a:pt x="2388" y="509816"/>
                    </a:lnTo>
                    <a:lnTo>
                      <a:pt x="9399" y="555735"/>
                    </a:lnTo>
                    <a:lnTo>
                      <a:pt x="20799" y="600057"/>
                    </a:lnTo>
                    <a:lnTo>
                      <a:pt x="36355" y="642550"/>
                    </a:lnTo>
                    <a:lnTo>
                      <a:pt x="55836" y="682981"/>
                    </a:lnTo>
                    <a:lnTo>
                      <a:pt x="79007" y="721117"/>
                    </a:lnTo>
                    <a:lnTo>
                      <a:pt x="105637" y="756726"/>
                    </a:lnTo>
                    <a:lnTo>
                      <a:pt x="135493" y="789574"/>
                    </a:lnTo>
                    <a:lnTo>
                      <a:pt x="168341" y="819430"/>
                    </a:lnTo>
                    <a:lnTo>
                      <a:pt x="203950" y="846060"/>
                    </a:lnTo>
                    <a:lnTo>
                      <a:pt x="242086" y="869231"/>
                    </a:lnTo>
                    <a:lnTo>
                      <a:pt x="282517" y="888712"/>
                    </a:lnTo>
                    <a:lnTo>
                      <a:pt x="325010" y="904268"/>
                    </a:lnTo>
                    <a:lnTo>
                      <a:pt x="369332" y="915668"/>
                    </a:lnTo>
                    <a:lnTo>
                      <a:pt x="415251" y="922679"/>
                    </a:lnTo>
                    <a:lnTo>
                      <a:pt x="462533" y="925068"/>
                    </a:lnTo>
                    <a:lnTo>
                      <a:pt x="509816" y="922679"/>
                    </a:lnTo>
                    <a:lnTo>
                      <a:pt x="555735" y="915668"/>
                    </a:lnTo>
                    <a:lnTo>
                      <a:pt x="600057" y="904268"/>
                    </a:lnTo>
                    <a:lnTo>
                      <a:pt x="642550" y="888712"/>
                    </a:lnTo>
                    <a:lnTo>
                      <a:pt x="682981" y="869231"/>
                    </a:lnTo>
                    <a:lnTo>
                      <a:pt x="721117" y="846060"/>
                    </a:lnTo>
                    <a:lnTo>
                      <a:pt x="756726" y="819430"/>
                    </a:lnTo>
                    <a:lnTo>
                      <a:pt x="789574" y="789574"/>
                    </a:lnTo>
                    <a:lnTo>
                      <a:pt x="819430" y="756726"/>
                    </a:lnTo>
                    <a:lnTo>
                      <a:pt x="846060" y="721117"/>
                    </a:lnTo>
                    <a:lnTo>
                      <a:pt x="869231" y="682981"/>
                    </a:lnTo>
                    <a:lnTo>
                      <a:pt x="888712" y="642550"/>
                    </a:lnTo>
                    <a:lnTo>
                      <a:pt x="904268" y="600057"/>
                    </a:lnTo>
                    <a:lnTo>
                      <a:pt x="915668" y="555735"/>
                    </a:lnTo>
                    <a:lnTo>
                      <a:pt x="922679" y="509816"/>
                    </a:lnTo>
                    <a:lnTo>
                      <a:pt x="925068" y="462534"/>
                    </a:lnTo>
                    <a:lnTo>
                      <a:pt x="922679" y="415251"/>
                    </a:lnTo>
                    <a:lnTo>
                      <a:pt x="915668" y="369332"/>
                    </a:lnTo>
                    <a:lnTo>
                      <a:pt x="904268" y="325010"/>
                    </a:lnTo>
                    <a:lnTo>
                      <a:pt x="888712" y="282517"/>
                    </a:lnTo>
                    <a:lnTo>
                      <a:pt x="869231" y="242086"/>
                    </a:lnTo>
                    <a:lnTo>
                      <a:pt x="846060" y="203950"/>
                    </a:lnTo>
                    <a:lnTo>
                      <a:pt x="819430" y="168341"/>
                    </a:lnTo>
                    <a:lnTo>
                      <a:pt x="789574" y="135493"/>
                    </a:lnTo>
                    <a:lnTo>
                      <a:pt x="756726" y="105637"/>
                    </a:lnTo>
                    <a:lnTo>
                      <a:pt x="721117" y="79007"/>
                    </a:lnTo>
                    <a:lnTo>
                      <a:pt x="682981" y="55836"/>
                    </a:lnTo>
                    <a:lnTo>
                      <a:pt x="642550" y="36355"/>
                    </a:lnTo>
                    <a:lnTo>
                      <a:pt x="600057" y="20799"/>
                    </a:lnTo>
                    <a:lnTo>
                      <a:pt x="555735" y="9399"/>
                    </a:lnTo>
                    <a:lnTo>
                      <a:pt x="509816" y="2388"/>
                    </a:lnTo>
                    <a:lnTo>
                      <a:pt x="46253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2" name="object 38"/>
              <p:cNvSpPr/>
              <p:nvPr/>
            </p:nvSpPr>
            <p:spPr>
              <a:xfrm>
                <a:off x="6191884" y="2401189"/>
                <a:ext cx="793750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793750" h="806450">
                    <a:moveTo>
                      <a:pt x="640461" y="0"/>
                    </a:moveTo>
                    <a:lnTo>
                      <a:pt x="0" y="666750"/>
                    </a:lnTo>
                    <a:lnTo>
                      <a:pt x="5552" y="672341"/>
                    </a:lnTo>
                    <a:lnTo>
                      <a:pt x="11175" y="677862"/>
                    </a:lnTo>
                    <a:lnTo>
                      <a:pt x="59525" y="718392"/>
                    </a:lnTo>
                    <a:lnTo>
                      <a:pt x="98387" y="743838"/>
                    </a:lnTo>
                    <a:lnTo>
                      <a:pt x="138992" y="764951"/>
                    </a:lnTo>
                    <a:lnTo>
                      <a:pt x="181010" y="781748"/>
                    </a:lnTo>
                    <a:lnTo>
                      <a:pt x="224113" y="794247"/>
                    </a:lnTo>
                    <a:lnTo>
                      <a:pt x="267973" y="802465"/>
                    </a:lnTo>
                    <a:lnTo>
                      <a:pt x="312260" y="806421"/>
                    </a:lnTo>
                    <a:lnTo>
                      <a:pt x="356647" y="806132"/>
                    </a:lnTo>
                    <a:lnTo>
                      <a:pt x="400805" y="801617"/>
                    </a:lnTo>
                    <a:lnTo>
                      <a:pt x="444405" y="792892"/>
                    </a:lnTo>
                    <a:lnTo>
                      <a:pt x="487118" y="779977"/>
                    </a:lnTo>
                    <a:lnTo>
                      <a:pt x="528617" y="762888"/>
                    </a:lnTo>
                    <a:lnTo>
                      <a:pt x="568573" y="741645"/>
                    </a:lnTo>
                    <a:lnTo>
                      <a:pt x="606656" y="716264"/>
                    </a:lnTo>
                    <a:lnTo>
                      <a:pt x="642539" y="686763"/>
                    </a:lnTo>
                    <a:lnTo>
                      <a:pt x="675893" y="653161"/>
                    </a:lnTo>
                    <a:lnTo>
                      <a:pt x="705692" y="616368"/>
                    </a:lnTo>
                    <a:lnTo>
                      <a:pt x="731138" y="577506"/>
                    </a:lnTo>
                    <a:lnTo>
                      <a:pt x="752251" y="536901"/>
                    </a:lnTo>
                    <a:lnTo>
                      <a:pt x="769048" y="494883"/>
                    </a:lnTo>
                    <a:lnTo>
                      <a:pt x="781547" y="451780"/>
                    </a:lnTo>
                    <a:lnTo>
                      <a:pt x="789765" y="407920"/>
                    </a:lnTo>
                    <a:lnTo>
                      <a:pt x="793721" y="363633"/>
                    </a:lnTo>
                    <a:lnTo>
                      <a:pt x="793432" y="319246"/>
                    </a:lnTo>
                    <a:lnTo>
                      <a:pt x="788917" y="275088"/>
                    </a:lnTo>
                    <a:lnTo>
                      <a:pt x="780192" y="231488"/>
                    </a:lnTo>
                    <a:lnTo>
                      <a:pt x="767277" y="188775"/>
                    </a:lnTo>
                    <a:lnTo>
                      <a:pt x="750188" y="147276"/>
                    </a:lnTo>
                    <a:lnTo>
                      <a:pt x="728945" y="107320"/>
                    </a:lnTo>
                    <a:lnTo>
                      <a:pt x="703564" y="69237"/>
                    </a:lnTo>
                    <a:lnTo>
                      <a:pt x="674063" y="33354"/>
                    </a:lnTo>
                    <a:lnTo>
                      <a:pt x="640461" y="0"/>
                    </a:lnTo>
                    <a:close/>
                  </a:path>
                </a:pathLst>
              </a:custGeom>
              <a:solidFill>
                <a:srgbClr val="FFFFFF">
                  <a:alpha val="10195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3" name="object 39"/>
              <p:cNvSpPr/>
              <p:nvPr/>
            </p:nvSpPr>
            <p:spPr>
              <a:xfrm>
                <a:off x="6143497" y="2435986"/>
                <a:ext cx="929640" cy="859155"/>
              </a:xfrm>
              <a:custGeom>
                <a:avLst/>
                <a:gdLst/>
                <a:ahLst/>
                <a:cxnLst/>
                <a:rect l="l" t="t" r="r" b="b"/>
                <a:pathLst>
                  <a:path w="929640" h="859154">
                    <a:moveTo>
                      <a:pt x="833881" y="0"/>
                    </a:moveTo>
                    <a:lnTo>
                      <a:pt x="0" y="706247"/>
                    </a:lnTo>
                    <a:lnTo>
                      <a:pt x="35640" y="737587"/>
                    </a:lnTo>
                    <a:lnTo>
                      <a:pt x="73183" y="765320"/>
                    </a:lnTo>
                    <a:lnTo>
                      <a:pt x="112396" y="789448"/>
                    </a:lnTo>
                    <a:lnTo>
                      <a:pt x="153046" y="809978"/>
                    </a:lnTo>
                    <a:lnTo>
                      <a:pt x="194900" y="826914"/>
                    </a:lnTo>
                    <a:lnTo>
                      <a:pt x="237724" y="840262"/>
                    </a:lnTo>
                    <a:lnTo>
                      <a:pt x="281286" y="850026"/>
                    </a:lnTo>
                    <a:lnTo>
                      <a:pt x="325353" y="856211"/>
                    </a:lnTo>
                    <a:lnTo>
                      <a:pt x="369692" y="858822"/>
                    </a:lnTo>
                    <a:lnTo>
                      <a:pt x="414068" y="857865"/>
                    </a:lnTo>
                    <a:lnTo>
                      <a:pt x="458251" y="853344"/>
                    </a:lnTo>
                    <a:lnTo>
                      <a:pt x="502005" y="845264"/>
                    </a:lnTo>
                    <a:lnTo>
                      <a:pt x="545099" y="833631"/>
                    </a:lnTo>
                    <a:lnTo>
                      <a:pt x="587298" y="818449"/>
                    </a:lnTo>
                    <a:lnTo>
                      <a:pt x="628371" y="799723"/>
                    </a:lnTo>
                    <a:lnTo>
                      <a:pt x="668084" y="777458"/>
                    </a:lnTo>
                    <a:lnTo>
                      <a:pt x="706204" y="751660"/>
                    </a:lnTo>
                    <a:lnTo>
                      <a:pt x="742497" y="722333"/>
                    </a:lnTo>
                    <a:lnTo>
                      <a:pt x="776731" y="689483"/>
                    </a:lnTo>
                    <a:lnTo>
                      <a:pt x="808574" y="653203"/>
                    </a:lnTo>
                    <a:lnTo>
                      <a:pt x="836746" y="614830"/>
                    </a:lnTo>
                    <a:lnTo>
                      <a:pt x="861227" y="574616"/>
                    </a:lnTo>
                    <a:lnTo>
                      <a:pt x="881995" y="532816"/>
                    </a:lnTo>
                    <a:lnTo>
                      <a:pt x="899028" y="489684"/>
                    </a:lnTo>
                    <a:lnTo>
                      <a:pt x="912306" y="445474"/>
                    </a:lnTo>
                    <a:lnTo>
                      <a:pt x="921808" y="400441"/>
                    </a:lnTo>
                    <a:lnTo>
                      <a:pt x="927512" y="354838"/>
                    </a:lnTo>
                    <a:lnTo>
                      <a:pt x="929397" y="308919"/>
                    </a:lnTo>
                    <a:lnTo>
                      <a:pt x="927442" y="262939"/>
                    </a:lnTo>
                    <a:lnTo>
                      <a:pt x="921626" y="217151"/>
                    </a:lnTo>
                    <a:lnTo>
                      <a:pt x="911927" y="171811"/>
                    </a:lnTo>
                    <a:lnTo>
                      <a:pt x="898324" y="127171"/>
                    </a:lnTo>
                    <a:lnTo>
                      <a:pt x="880797" y="83487"/>
                    </a:lnTo>
                    <a:lnTo>
                      <a:pt x="859323" y="41011"/>
                    </a:lnTo>
                    <a:lnTo>
                      <a:pt x="833881" y="0"/>
                    </a:lnTo>
                    <a:close/>
                  </a:path>
                </a:pathLst>
              </a:custGeom>
              <a:solidFill>
                <a:srgbClr val="FFFFFF">
                  <a:alpha val="21174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4" name="object 40"/>
              <p:cNvSpPr/>
              <p:nvPr/>
            </p:nvSpPr>
            <p:spPr>
              <a:xfrm>
                <a:off x="6144767" y="2366772"/>
                <a:ext cx="749808" cy="84124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5" name="object 41"/>
              <p:cNvSpPr/>
              <p:nvPr/>
            </p:nvSpPr>
            <p:spPr>
              <a:xfrm>
                <a:off x="4477511" y="2502395"/>
                <a:ext cx="1183386" cy="41225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6" name="object 42"/>
              <p:cNvSpPr/>
              <p:nvPr/>
            </p:nvSpPr>
            <p:spPr>
              <a:xfrm>
                <a:off x="319430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593597" y="0"/>
                    </a:move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7" name="object 43"/>
              <p:cNvSpPr/>
              <p:nvPr/>
            </p:nvSpPr>
            <p:spPr>
              <a:xfrm>
                <a:off x="319430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0" y="592836"/>
                    </a:move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close/>
                  </a:path>
                </a:pathLst>
              </a:custGeom>
              <a:ln w="3175">
                <a:solidFill>
                  <a:srgbClr val="0058A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8" name="object 44"/>
              <p:cNvSpPr/>
              <p:nvPr/>
            </p:nvSpPr>
            <p:spPr>
              <a:xfrm>
                <a:off x="3236976" y="2194560"/>
                <a:ext cx="1100327" cy="110032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9" name="object 45"/>
              <p:cNvSpPr/>
              <p:nvPr/>
            </p:nvSpPr>
            <p:spPr>
              <a:xfrm>
                <a:off x="3325367" y="2282951"/>
                <a:ext cx="925194" cy="925194"/>
              </a:xfrm>
              <a:custGeom>
                <a:avLst/>
                <a:gdLst/>
                <a:ahLst/>
                <a:cxnLst/>
                <a:rect l="l" t="t" r="r" b="b"/>
                <a:pathLst>
                  <a:path w="925195" h="925194">
                    <a:moveTo>
                      <a:pt x="462534" y="0"/>
                    </a:moveTo>
                    <a:lnTo>
                      <a:pt x="415251" y="2388"/>
                    </a:lnTo>
                    <a:lnTo>
                      <a:pt x="369332" y="9399"/>
                    </a:lnTo>
                    <a:lnTo>
                      <a:pt x="325010" y="20799"/>
                    </a:lnTo>
                    <a:lnTo>
                      <a:pt x="282517" y="36355"/>
                    </a:lnTo>
                    <a:lnTo>
                      <a:pt x="242086" y="55836"/>
                    </a:lnTo>
                    <a:lnTo>
                      <a:pt x="203950" y="79007"/>
                    </a:lnTo>
                    <a:lnTo>
                      <a:pt x="168341" y="105637"/>
                    </a:lnTo>
                    <a:lnTo>
                      <a:pt x="135493" y="135493"/>
                    </a:lnTo>
                    <a:lnTo>
                      <a:pt x="105637" y="168341"/>
                    </a:lnTo>
                    <a:lnTo>
                      <a:pt x="79007" y="203950"/>
                    </a:lnTo>
                    <a:lnTo>
                      <a:pt x="55836" y="242086"/>
                    </a:lnTo>
                    <a:lnTo>
                      <a:pt x="36355" y="282517"/>
                    </a:lnTo>
                    <a:lnTo>
                      <a:pt x="20799" y="325010"/>
                    </a:lnTo>
                    <a:lnTo>
                      <a:pt x="9399" y="369332"/>
                    </a:lnTo>
                    <a:lnTo>
                      <a:pt x="2388" y="415251"/>
                    </a:lnTo>
                    <a:lnTo>
                      <a:pt x="0" y="462534"/>
                    </a:lnTo>
                    <a:lnTo>
                      <a:pt x="2388" y="509816"/>
                    </a:lnTo>
                    <a:lnTo>
                      <a:pt x="9399" y="555735"/>
                    </a:lnTo>
                    <a:lnTo>
                      <a:pt x="20799" y="600057"/>
                    </a:lnTo>
                    <a:lnTo>
                      <a:pt x="36355" y="642550"/>
                    </a:lnTo>
                    <a:lnTo>
                      <a:pt x="55836" y="682981"/>
                    </a:lnTo>
                    <a:lnTo>
                      <a:pt x="79007" y="721117"/>
                    </a:lnTo>
                    <a:lnTo>
                      <a:pt x="105637" y="756726"/>
                    </a:lnTo>
                    <a:lnTo>
                      <a:pt x="135493" y="789574"/>
                    </a:lnTo>
                    <a:lnTo>
                      <a:pt x="168341" y="819430"/>
                    </a:lnTo>
                    <a:lnTo>
                      <a:pt x="203950" y="846060"/>
                    </a:lnTo>
                    <a:lnTo>
                      <a:pt x="242086" y="869231"/>
                    </a:lnTo>
                    <a:lnTo>
                      <a:pt x="282517" y="888712"/>
                    </a:lnTo>
                    <a:lnTo>
                      <a:pt x="325010" y="904268"/>
                    </a:lnTo>
                    <a:lnTo>
                      <a:pt x="369332" y="915668"/>
                    </a:lnTo>
                    <a:lnTo>
                      <a:pt x="415251" y="922679"/>
                    </a:lnTo>
                    <a:lnTo>
                      <a:pt x="462534" y="925068"/>
                    </a:lnTo>
                    <a:lnTo>
                      <a:pt x="509816" y="922679"/>
                    </a:lnTo>
                    <a:lnTo>
                      <a:pt x="555735" y="915668"/>
                    </a:lnTo>
                    <a:lnTo>
                      <a:pt x="600057" y="904268"/>
                    </a:lnTo>
                    <a:lnTo>
                      <a:pt x="642550" y="888712"/>
                    </a:lnTo>
                    <a:lnTo>
                      <a:pt x="682981" y="869231"/>
                    </a:lnTo>
                    <a:lnTo>
                      <a:pt x="721117" y="846060"/>
                    </a:lnTo>
                    <a:lnTo>
                      <a:pt x="756726" y="819430"/>
                    </a:lnTo>
                    <a:lnTo>
                      <a:pt x="789574" y="789574"/>
                    </a:lnTo>
                    <a:lnTo>
                      <a:pt x="819430" y="756726"/>
                    </a:lnTo>
                    <a:lnTo>
                      <a:pt x="846060" y="721117"/>
                    </a:lnTo>
                    <a:lnTo>
                      <a:pt x="869231" y="682981"/>
                    </a:lnTo>
                    <a:lnTo>
                      <a:pt x="888712" y="642550"/>
                    </a:lnTo>
                    <a:lnTo>
                      <a:pt x="904268" y="600057"/>
                    </a:lnTo>
                    <a:lnTo>
                      <a:pt x="915668" y="555735"/>
                    </a:lnTo>
                    <a:lnTo>
                      <a:pt x="922679" y="509816"/>
                    </a:lnTo>
                    <a:lnTo>
                      <a:pt x="925068" y="462534"/>
                    </a:lnTo>
                    <a:lnTo>
                      <a:pt x="922679" y="415251"/>
                    </a:lnTo>
                    <a:lnTo>
                      <a:pt x="915668" y="369332"/>
                    </a:lnTo>
                    <a:lnTo>
                      <a:pt x="904268" y="325010"/>
                    </a:lnTo>
                    <a:lnTo>
                      <a:pt x="888712" y="282517"/>
                    </a:lnTo>
                    <a:lnTo>
                      <a:pt x="869231" y="242086"/>
                    </a:lnTo>
                    <a:lnTo>
                      <a:pt x="846060" y="203950"/>
                    </a:lnTo>
                    <a:lnTo>
                      <a:pt x="819430" y="168341"/>
                    </a:lnTo>
                    <a:lnTo>
                      <a:pt x="789574" y="135493"/>
                    </a:lnTo>
                    <a:lnTo>
                      <a:pt x="756726" y="105637"/>
                    </a:lnTo>
                    <a:lnTo>
                      <a:pt x="721117" y="79007"/>
                    </a:lnTo>
                    <a:lnTo>
                      <a:pt x="682981" y="55836"/>
                    </a:lnTo>
                    <a:lnTo>
                      <a:pt x="642550" y="36355"/>
                    </a:lnTo>
                    <a:lnTo>
                      <a:pt x="600057" y="20799"/>
                    </a:lnTo>
                    <a:lnTo>
                      <a:pt x="555735" y="9399"/>
                    </a:lnTo>
                    <a:lnTo>
                      <a:pt x="509816" y="2388"/>
                    </a:lnTo>
                    <a:lnTo>
                      <a:pt x="4625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0" name="object 46"/>
              <p:cNvSpPr/>
              <p:nvPr/>
            </p:nvSpPr>
            <p:spPr>
              <a:xfrm>
                <a:off x="3456304" y="2401189"/>
                <a:ext cx="793750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793750" h="806450">
                    <a:moveTo>
                      <a:pt x="640461" y="0"/>
                    </a:moveTo>
                    <a:lnTo>
                      <a:pt x="0" y="666750"/>
                    </a:lnTo>
                    <a:lnTo>
                      <a:pt x="5552" y="672341"/>
                    </a:lnTo>
                    <a:lnTo>
                      <a:pt x="11176" y="677862"/>
                    </a:lnTo>
                    <a:lnTo>
                      <a:pt x="59525" y="718392"/>
                    </a:lnTo>
                    <a:lnTo>
                      <a:pt x="98387" y="743838"/>
                    </a:lnTo>
                    <a:lnTo>
                      <a:pt x="138992" y="764951"/>
                    </a:lnTo>
                    <a:lnTo>
                      <a:pt x="181010" y="781748"/>
                    </a:lnTo>
                    <a:lnTo>
                      <a:pt x="224113" y="794247"/>
                    </a:lnTo>
                    <a:lnTo>
                      <a:pt x="267973" y="802465"/>
                    </a:lnTo>
                    <a:lnTo>
                      <a:pt x="312260" y="806421"/>
                    </a:lnTo>
                    <a:lnTo>
                      <a:pt x="356647" y="806132"/>
                    </a:lnTo>
                    <a:lnTo>
                      <a:pt x="400805" y="801617"/>
                    </a:lnTo>
                    <a:lnTo>
                      <a:pt x="444405" y="792892"/>
                    </a:lnTo>
                    <a:lnTo>
                      <a:pt x="487118" y="779977"/>
                    </a:lnTo>
                    <a:lnTo>
                      <a:pt x="528617" y="762888"/>
                    </a:lnTo>
                    <a:lnTo>
                      <a:pt x="568573" y="741645"/>
                    </a:lnTo>
                    <a:lnTo>
                      <a:pt x="606656" y="716264"/>
                    </a:lnTo>
                    <a:lnTo>
                      <a:pt x="642539" y="686763"/>
                    </a:lnTo>
                    <a:lnTo>
                      <a:pt x="675894" y="653161"/>
                    </a:lnTo>
                    <a:lnTo>
                      <a:pt x="705692" y="616368"/>
                    </a:lnTo>
                    <a:lnTo>
                      <a:pt x="731138" y="577506"/>
                    </a:lnTo>
                    <a:lnTo>
                      <a:pt x="752251" y="536901"/>
                    </a:lnTo>
                    <a:lnTo>
                      <a:pt x="769048" y="494883"/>
                    </a:lnTo>
                    <a:lnTo>
                      <a:pt x="781547" y="451780"/>
                    </a:lnTo>
                    <a:lnTo>
                      <a:pt x="789765" y="407920"/>
                    </a:lnTo>
                    <a:lnTo>
                      <a:pt x="793721" y="363633"/>
                    </a:lnTo>
                    <a:lnTo>
                      <a:pt x="793432" y="319246"/>
                    </a:lnTo>
                    <a:lnTo>
                      <a:pt x="788917" y="275088"/>
                    </a:lnTo>
                    <a:lnTo>
                      <a:pt x="780192" y="231488"/>
                    </a:lnTo>
                    <a:lnTo>
                      <a:pt x="767277" y="188775"/>
                    </a:lnTo>
                    <a:lnTo>
                      <a:pt x="750188" y="147276"/>
                    </a:lnTo>
                    <a:lnTo>
                      <a:pt x="728945" y="107320"/>
                    </a:lnTo>
                    <a:lnTo>
                      <a:pt x="703564" y="69237"/>
                    </a:lnTo>
                    <a:lnTo>
                      <a:pt x="674063" y="33354"/>
                    </a:lnTo>
                    <a:lnTo>
                      <a:pt x="640461" y="0"/>
                    </a:lnTo>
                    <a:close/>
                  </a:path>
                </a:pathLst>
              </a:custGeom>
              <a:solidFill>
                <a:srgbClr val="FFFFFF">
                  <a:alpha val="10195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1" name="object 47"/>
              <p:cNvSpPr/>
              <p:nvPr/>
            </p:nvSpPr>
            <p:spPr>
              <a:xfrm>
                <a:off x="3407917" y="2435986"/>
                <a:ext cx="929640" cy="859155"/>
              </a:xfrm>
              <a:custGeom>
                <a:avLst/>
                <a:gdLst/>
                <a:ahLst/>
                <a:cxnLst/>
                <a:rect l="l" t="t" r="r" b="b"/>
                <a:pathLst>
                  <a:path w="929639" h="859154">
                    <a:moveTo>
                      <a:pt x="833882" y="0"/>
                    </a:moveTo>
                    <a:lnTo>
                      <a:pt x="0" y="706247"/>
                    </a:lnTo>
                    <a:lnTo>
                      <a:pt x="35640" y="737587"/>
                    </a:lnTo>
                    <a:lnTo>
                      <a:pt x="73183" y="765320"/>
                    </a:lnTo>
                    <a:lnTo>
                      <a:pt x="112396" y="789448"/>
                    </a:lnTo>
                    <a:lnTo>
                      <a:pt x="153046" y="809978"/>
                    </a:lnTo>
                    <a:lnTo>
                      <a:pt x="194900" y="826914"/>
                    </a:lnTo>
                    <a:lnTo>
                      <a:pt x="237724" y="840262"/>
                    </a:lnTo>
                    <a:lnTo>
                      <a:pt x="281286" y="850026"/>
                    </a:lnTo>
                    <a:lnTo>
                      <a:pt x="325353" y="856211"/>
                    </a:lnTo>
                    <a:lnTo>
                      <a:pt x="369692" y="858822"/>
                    </a:lnTo>
                    <a:lnTo>
                      <a:pt x="414068" y="857865"/>
                    </a:lnTo>
                    <a:lnTo>
                      <a:pt x="458251" y="853344"/>
                    </a:lnTo>
                    <a:lnTo>
                      <a:pt x="502005" y="845264"/>
                    </a:lnTo>
                    <a:lnTo>
                      <a:pt x="545099" y="833631"/>
                    </a:lnTo>
                    <a:lnTo>
                      <a:pt x="587298" y="818449"/>
                    </a:lnTo>
                    <a:lnTo>
                      <a:pt x="628371" y="799723"/>
                    </a:lnTo>
                    <a:lnTo>
                      <a:pt x="668084" y="777458"/>
                    </a:lnTo>
                    <a:lnTo>
                      <a:pt x="706204" y="751660"/>
                    </a:lnTo>
                    <a:lnTo>
                      <a:pt x="742497" y="722333"/>
                    </a:lnTo>
                    <a:lnTo>
                      <a:pt x="776732" y="689483"/>
                    </a:lnTo>
                    <a:lnTo>
                      <a:pt x="808574" y="653203"/>
                    </a:lnTo>
                    <a:lnTo>
                      <a:pt x="836746" y="614830"/>
                    </a:lnTo>
                    <a:lnTo>
                      <a:pt x="861227" y="574616"/>
                    </a:lnTo>
                    <a:lnTo>
                      <a:pt x="881995" y="532816"/>
                    </a:lnTo>
                    <a:lnTo>
                      <a:pt x="899028" y="489684"/>
                    </a:lnTo>
                    <a:lnTo>
                      <a:pt x="912306" y="445474"/>
                    </a:lnTo>
                    <a:lnTo>
                      <a:pt x="921808" y="400441"/>
                    </a:lnTo>
                    <a:lnTo>
                      <a:pt x="927512" y="354838"/>
                    </a:lnTo>
                    <a:lnTo>
                      <a:pt x="929397" y="308919"/>
                    </a:lnTo>
                    <a:lnTo>
                      <a:pt x="927442" y="262939"/>
                    </a:lnTo>
                    <a:lnTo>
                      <a:pt x="921626" y="217151"/>
                    </a:lnTo>
                    <a:lnTo>
                      <a:pt x="911927" y="171811"/>
                    </a:lnTo>
                    <a:lnTo>
                      <a:pt x="898324" y="127171"/>
                    </a:lnTo>
                    <a:lnTo>
                      <a:pt x="880797" y="83487"/>
                    </a:lnTo>
                    <a:lnTo>
                      <a:pt x="859323" y="41011"/>
                    </a:lnTo>
                    <a:lnTo>
                      <a:pt x="833882" y="0"/>
                    </a:lnTo>
                    <a:close/>
                  </a:path>
                </a:pathLst>
              </a:custGeom>
              <a:solidFill>
                <a:srgbClr val="FFFFFF">
                  <a:alpha val="21174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2" name="object 48"/>
              <p:cNvSpPr/>
              <p:nvPr/>
            </p:nvSpPr>
            <p:spPr>
              <a:xfrm>
                <a:off x="1712976" y="2511539"/>
                <a:ext cx="1151382" cy="41073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3" name="object 49"/>
              <p:cNvSpPr/>
              <p:nvPr/>
            </p:nvSpPr>
            <p:spPr>
              <a:xfrm>
                <a:off x="419100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593597" y="0"/>
                    </a:moveTo>
                    <a:lnTo>
                      <a:pt x="544913" y="1965"/>
                    </a:lnTo>
                    <a:lnTo>
                      <a:pt x="497312" y="7759"/>
                    </a:lnTo>
                    <a:lnTo>
                      <a:pt x="450948" y="17229"/>
                    </a:lnTo>
                    <a:lnTo>
                      <a:pt x="405974" y="30223"/>
                    </a:lnTo>
                    <a:lnTo>
                      <a:pt x="362541" y="46589"/>
                    </a:lnTo>
                    <a:lnTo>
                      <a:pt x="320804" y="66172"/>
                    </a:lnTo>
                    <a:lnTo>
                      <a:pt x="280914" y="88822"/>
                    </a:lnTo>
                    <a:lnTo>
                      <a:pt x="243025" y="114385"/>
                    </a:lnTo>
                    <a:lnTo>
                      <a:pt x="207289" y="142708"/>
                    </a:lnTo>
                    <a:lnTo>
                      <a:pt x="173859" y="173640"/>
                    </a:lnTo>
                    <a:lnTo>
                      <a:pt x="142888" y="207028"/>
                    </a:lnTo>
                    <a:lnTo>
                      <a:pt x="114529" y="242718"/>
                    </a:lnTo>
                    <a:lnTo>
                      <a:pt x="88933" y="280558"/>
                    </a:lnTo>
                    <a:lnTo>
                      <a:pt x="66255" y="320397"/>
                    </a:lnTo>
                    <a:lnTo>
                      <a:pt x="46647" y="362080"/>
                    </a:lnTo>
                    <a:lnTo>
                      <a:pt x="30261" y="405457"/>
                    </a:lnTo>
                    <a:lnTo>
                      <a:pt x="17251" y="450373"/>
                    </a:lnTo>
                    <a:lnTo>
                      <a:pt x="7769" y="496676"/>
                    </a:lnTo>
                    <a:lnTo>
                      <a:pt x="1967" y="544215"/>
                    </a:lnTo>
                    <a:lnTo>
                      <a:pt x="0" y="592836"/>
                    </a:lnTo>
                    <a:lnTo>
                      <a:pt x="1967" y="641456"/>
                    </a:lnTo>
                    <a:lnTo>
                      <a:pt x="7769" y="688995"/>
                    </a:lnTo>
                    <a:lnTo>
                      <a:pt x="17251" y="735298"/>
                    </a:lnTo>
                    <a:lnTo>
                      <a:pt x="30261" y="780214"/>
                    </a:lnTo>
                    <a:lnTo>
                      <a:pt x="46647" y="823591"/>
                    </a:lnTo>
                    <a:lnTo>
                      <a:pt x="66255" y="865274"/>
                    </a:lnTo>
                    <a:lnTo>
                      <a:pt x="88933" y="905113"/>
                    </a:lnTo>
                    <a:lnTo>
                      <a:pt x="114529" y="942953"/>
                    </a:lnTo>
                    <a:lnTo>
                      <a:pt x="142888" y="978643"/>
                    </a:lnTo>
                    <a:lnTo>
                      <a:pt x="173859" y="1012031"/>
                    </a:lnTo>
                    <a:lnTo>
                      <a:pt x="207289" y="1042963"/>
                    </a:lnTo>
                    <a:lnTo>
                      <a:pt x="243025" y="1071286"/>
                    </a:lnTo>
                    <a:lnTo>
                      <a:pt x="280914" y="1096849"/>
                    </a:lnTo>
                    <a:lnTo>
                      <a:pt x="320804" y="1119499"/>
                    </a:lnTo>
                    <a:lnTo>
                      <a:pt x="362541" y="1139082"/>
                    </a:lnTo>
                    <a:lnTo>
                      <a:pt x="405974" y="1155448"/>
                    </a:lnTo>
                    <a:lnTo>
                      <a:pt x="450948" y="1168442"/>
                    </a:lnTo>
                    <a:lnTo>
                      <a:pt x="497312" y="1177912"/>
                    </a:lnTo>
                    <a:lnTo>
                      <a:pt x="544913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6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4" name="object 50"/>
              <p:cNvSpPr/>
              <p:nvPr/>
            </p:nvSpPr>
            <p:spPr>
              <a:xfrm>
                <a:off x="419100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0" y="592836"/>
                    </a:moveTo>
                    <a:lnTo>
                      <a:pt x="1967" y="641456"/>
                    </a:lnTo>
                    <a:lnTo>
                      <a:pt x="7769" y="688995"/>
                    </a:lnTo>
                    <a:lnTo>
                      <a:pt x="17251" y="735298"/>
                    </a:lnTo>
                    <a:lnTo>
                      <a:pt x="30261" y="780214"/>
                    </a:lnTo>
                    <a:lnTo>
                      <a:pt x="46647" y="823591"/>
                    </a:lnTo>
                    <a:lnTo>
                      <a:pt x="66255" y="865274"/>
                    </a:lnTo>
                    <a:lnTo>
                      <a:pt x="88933" y="905113"/>
                    </a:lnTo>
                    <a:lnTo>
                      <a:pt x="114529" y="942953"/>
                    </a:lnTo>
                    <a:lnTo>
                      <a:pt x="142888" y="978643"/>
                    </a:lnTo>
                    <a:lnTo>
                      <a:pt x="173859" y="1012031"/>
                    </a:lnTo>
                    <a:lnTo>
                      <a:pt x="207289" y="1042963"/>
                    </a:lnTo>
                    <a:lnTo>
                      <a:pt x="243025" y="1071286"/>
                    </a:lnTo>
                    <a:lnTo>
                      <a:pt x="280914" y="1096849"/>
                    </a:lnTo>
                    <a:lnTo>
                      <a:pt x="320804" y="1119499"/>
                    </a:lnTo>
                    <a:lnTo>
                      <a:pt x="362541" y="1139082"/>
                    </a:lnTo>
                    <a:lnTo>
                      <a:pt x="405974" y="1155448"/>
                    </a:lnTo>
                    <a:lnTo>
                      <a:pt x="450948" y="1168442"/>
                    </a:lnTo>
                    <a:lnTo>
                      <a:pt x="497312" y="1177912"/>
                    </a:lnTo>
                    <a:lnTo>
                      <a:pt x="544913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6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lnTo>
                      <a:pt x="544913" y="1965"/>
                    </a:lnTo>
                    <a:lnTo>
                      <a:pt x="497312" y="7759"/>
                    </a:lnTo>
                    <a:lnTo>
                      <a:pt x="450948" y="17229"/>
                    </a:lnTo>
                    <a:lnTo>
                      <a:pt x="405974" y="30223"/>
                    </a:lnTo>
                    <a:lnTo>
                      <a:pt x="362541" y="46589"/>
                    </a:lnTo>
                    <a:lnTo>
                      <a:pt x="320804" y="66172"/>
                    </a:lnTo>
                    <a:lnTo>
                      <a:pt x="280914" y="88822"/>
                    </a:lnTo>
                    <a:lnTo>
                      <a:pt x="243025" y="114385"/>
                    </a:lnTo>
                    <a:lnTo>
                      <a:pt x="207289" y="142708"/>
                    </a:lnTo>
                    <a:lnTo>
                      <a:pt x="173859" y="173640"/>
                    </a:lnTo>
                    <a:lnTo>
                      <a:pt x="142888" y="207028"/>
                    </a:lnTo>
                    <a:lnTo>
                      <a:pt x="114529" y="242718"/>
                    </a:lnTo>
                    <a:lnTo>
                      <a:pt x="88933" y="280558"/>
                    </a:lnTo>
                    <a:lnTo>
                      <a:pt x="66255" y="320397"/>
                    </a:lnTo>
                    <a:lnTo>
                      <a:pt x="46647" y="362080"/>
                    </a:lnTo>
                    <a:lnTo>
                      <a:pt x="30261" y="405457"/>
                    </a:lnTo>
                    <a:lnTo>
                      <a:pt x="17251" y="450373"/>
                    </a:lnTo>
                    <a:lnTo>
                      <a:pt x="7769" y="496676"/>
                    </a:lnTo>
                    <a:lnTo>
                      <a:pt x="1967" y="544215"/>
                    </a:lnTo>
                    <a:lnTo>
                      <a:pt x="0" y="592836"/>
                    </a:lnTo>
                    <a:close/>
                  </a:path>
                </a:pathLst>
              </a:custGeom>
              <a:ln w="3175">
                <a:solidFill>
                  <a:srgbClr val="0058A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5" name="object 51"/>
              <p:cNvSpPr/>
              <p:nvPr/>
            </p:nvSpPr>
            <p:spPr>
              <a:xfrm>
                <a:off x="461772" y="2194560"/>
                <a:ext cx="1100328" cy="110032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6" name="object 52"/>
              <p:cNvSpPr/>
              <p:nvPr/>
            </p:nvSpPr>
            <p:spPr>
              <a:xfrm>
                <a:off x="550163" y="2282951"/>
                <a:ext cx="925194" cy="925194"/>
              </a:xfrm>
              <a:custGeom>
                <a:avLst/>
                <a:gdLst/>
                <a:ahLst/>
                <a:cxnLst/>
                <a:rect l="l" t="t" r="r" b="b"/>
                <a:pathLst>
                  <a:path w="925194" h="925194">
                    <a:moveTo>
                      <a:pt x="462533" y="0"/>
                    </a:moveTo>
                    <a:lnTo>
                      <a:pt x="415243" y="2388"/>
                    </a:lnTo>
                    <a:lnTo>
                      <a:pt x="369318" y="9399"/>
                    </a:lnTo>
                    <a:lnTo>
                      <a:pt x="324991" y="20799"/>
                    </a:lnTo>
                    <a:lnTo>
                      <a:pt x="282496" y="36355"/>
                    </a:lnTo>
                    <a:lnTo>
                      <a:pt x="242064" y="55836"/>
                    </a:lnTo>
                    <a:lnTo>
                      <a:pt x="203928" y="79007"/>
                    </a:lnTo>
                    <a:lnTo>
                      <a:pt x="168320" y="105637"/>
                    </a:lnTo>
                    <a:lnTo>
                      <a:pt x="135474" y="135493"/>
                    </a:lnTo>
                    <a:lnTo>
                      <a:pt x="105621" y="168341"/>
                    </a:lnTo>
                    <a:lnTo>
                      <a:pt x="78994" y="203950"/>
                    </a:lnTo>
                    <a:lnTo>
                      <a:pt x="55825" y="242086"/>
                    </a:lnTo>
                    <a:lnTo>
                      <a:pt x="36348" y="282517"/>
                    </a:lnTo>
                    <a:lnTo>
                      <a:pt x="20794" y="325010"/>
                    </a:lnTo>
                    <a:lnTo>
                      <a:pt x="9397" y="369332"/>
                    </a:lnTo>
                    <a:lnTo>
                      <a:pt x="2388" y="415251"/>
                    </a:lnTo>
                    <a:lnTo>
                      <a:pt x="0" y="462534"/>
                    </a:lnTo>
                    <a:lnTo>
                      <a:pt x="2388" y="509816"/>
                    </a:lnTo>
                    <a:lnTo>
                      <a:pt x="9397" y="555735"/>
                    </a:lnTo>
                    <a:lnTo>
                      <a:pt x="20794" y="600057"/>
                    </a:lnTo>
                    <a:lnTo>
                      <a:pt x="36348" y="642550"/>
                    </a:lnTo>
                    <a:lnTo>
                      <a:pt x="55825" y="682981"/>
                    </a:lnTo>
                    <a:lnTo>
                      <a:pt x="78994" y="721117"/>
                    </a:lnTo>
                    <a:lnTo>
                      <a:pt x="105621" y="756726"/>
                    </a:lnTo>
                    <a:lnTo>
                      <a:pt x="135474" y="789574"/>
                    </a:lnTo>
                    <a:lnTo>
                      <a:pt x="168320" y="819430"/>
                    </a:lnTo>
                    <a:lnTo>
                      <a:pt x="203928" y="846060"/>
                    </a:lnTo>
                    <a:lnTo>
                      <a:pt x="242064" y="869231"/>
                    </a:lnTo>
                    <a:lnTo>
                      <a:pt x="282496" y="888712"/>
                    </a:lnTo>
                    <a:lnTo>
                      <a:pt x="324991" y="904268"/>
                    </a:lnTo>
                    <a:lnTo>
                      <a:pt x="369318" y="915668"/>
                    </a:lnTo>
                    <a:lnTo>
                      <a:pt x="415243" y="922679"/>
                    </a:lnTo>
                    <a:lnTo>
                      <a:pt x="462533" y="925068"/>
                    </a:lnTo>
                    <a:lnTo>
                      <a:pt x="509824" y="922679"/>
                    </a:lnTo>
                    <a:lnTo>
                      <a:pt x="555749" y="915668"/>
                    </a:lnTo>
                    <a:lnTo>
                      <a:pt x="600076" y="904268"/>
                    </a:lnTo>
                    <a:lnTo>
                      <a:pt x="642571" y="888712"/>
                    </a:lnTo>
                    <a:lnTo>
                      <a:pt x="683003" y="869231"/>
                    </a:lnTo>
                    <a:lnTo>
                      <a:pt x="721139" y="846060"/>
                    </a:lnTo>
                    <a:lnTo>
                      <a:pt x="756747" y="819430"/>
                    </a:lnTo>
                    <a:lnTo>
                      <a:pt x="789593" y="789574"/>
                    </a:lnTo>
                    <a:lnTo>
                      <a:pt x="819446" y="756726"/>
                    </a:lnTo>
                    <a:lnTo>
                      <a:pt x="846073" y="721117"/>
                    </a:lnTo>
                    <a:lnTo>
                      <a:pt x="869242" y="682981"/>
                    </a:lnTo>
                    <a:lnTo>
                      <a:pt x="888719" y="642550"/>
                    </a:lnTo>
                    <a:lnTo>
                      <a:pt x="904273" y="600057"/>
                    </a:lnTo>
                    <a:lnTo>
                      <a:pt x="915670" y="555735"/>
                    </a:lnTo>
                    <a:lnTo>
                      <a:pt x="922679" y="509816"/>
                    </a:lnTo>
                    <a:lnTo>
                      <a:pt x="925068" y="462534"/>
                    </a:lnTo>
                    <a:lnTo>
                      <a:pt x="922679" y="415251"/>
                    </a:lnTo>
                    <a:lnTo>
                      <a:pt x="915670" y="369332"/>
                    </a:lnTo>
                    <a:lnTo>
                      <a:pt x="904273" y="325010"/>
                    </a:lnTo>
                    <a:lnTo>
                      <a:pt x="888719" y="282517"/>
                    </a:lnTo>
                    <a:lnTo>
                      <a:pt x="869242" y="242086"/>
                    </a:lnTo>
                    <a:lnTo>
                      <a:pt x="846073" y="203950"/>
                    </a:lnTo>
                    <a:lnTo>
                      <a:pt x="819446" y="168341"/>
                    </a:lnTo>
                    <a:lnTo>
                      <a:pt x="789593" y="135493"/>
                    </a:lnTo>
                    <a:lnTo>
                      <a:pt x="756747" y="105637"/>
                    </a:lnTo>
                    <a:lnTo>
                      <a:pt x="721139" y="79007"/>
                    </a:lnTo>
                    <a:lnTo>
                      <a:pt x="683003" y="55836"/>
                    </a:lnTo>
                    <a:lnTo>
                      <a:pt x="642571" y="36355"/>
                    </a:lnTo>
                    <a:lnTo>
                      <a:pt x="600076" y="20799"/>
                    </a:lnTo>
                    <a:lnTo>
                      <a:pt x="555749" y="9399"/>
                    </a:lnTo>
                    <a:lnTo>
                      <a:pt x="509824" y="2388"/>
                    </a:lnTo>
                    <a:lnTo>
                      <a:pt x="46253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7" name="object 53"/>
              <p:cNvSpPr/>
              <p:nvPr/>
            </p:nvSpPr>
            <p:spPr>
              <a:xfrm>
                <a:off x="681062" y="2401189"/>
                <a:ext cx="794385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794385" h="806450">
                    <a:moveTo>
                      <a:pt x="640499" y="0"/>
                    </a:moveTo>
                    <a:lnTo>
                      <a:pt x="0" y="666750"/>
                    </a:lnTo>
                    <a:lnTo>
                      <a:pt x="5553" y="672341"/>
                    </a:lnTo>
                    <a:lnTo>
                      <a:pt x="11201" y="677862"/>
                    </a:lnTo>
                    <a:lnTo>
                      <a:pt x="59579" y="718392"/>
                    </a:lnTo>
                    <a:lnTo>
                      <a:pt x="98444" y="743838"/>
                    </a:lnTo>
                    <a:lnTo>
                      <a:pt x="139050" y="764951"/>
                    </a:lnTo>
                    <a:lnTo>
                      <a:pt x="181068" y="781748"/>
                    </a:lnTo>
                    <a:lnTo>
                      <a:pt x="224170" y="794247"/>
                    </a:lnTo>
                    <a:lnTo>
                      <a:pt x="268028" y="802465"/>
                    </a:lnTo>
                    <a:lnTo>
                      <a:pt x="312313" y="806421"/>
                    </a:lnTo>
                    <a:lnTo>
                      <a:pt x="356696" y="806132"/>
                    </a:lnTo>
                    <a:lnTo>
                      <a:pt x="400851" y="801617"/>
                    </a:lnTo>
                    <a:lnTo>
                      <a:pt x="444448" y="792892"/>
                    </a:lnTo>
                    <a:lnTo>
                      <a:pt x="487159" y="779977"/>
                    </a:lnTo>
                    <a:lnTo>
                      <a:pt x="528655" y="762888"/>
                    </a:lnTo>
                    <a:lnTo>
                      <a:pt x="568609" y="741645"/>
                    </a:lnTo>
                    <a:lnTo>
                      <a:pt x="606692" y="716264"/>
                    </a:lnTo>
                    <a:lnTo>
                      <a:pt x="642576" y="686763"/>
                    </a:lnTo>
                    <a:lnTo>
                      <a:pt x="675932" y="653161"/>
                    </a:lnTo>
                    <a:lnTo>
                      <a:pt x="705730" y="616368"/>
                    </a:lnTo>
                    <a:lnTo>
                      <a:pt x="731177" y="577506"/>
                    </a:lnTo>
                    <a:lnTo>
                      <a:pt x="752289" y="536901"/>
                    </a:lnTo>
                    <a:lnTo>
                      <a:pt x="769086" y="494883"/>
                    </a:lnTo>
                    <a:lnTo>
                      <a:pt x="781585" y="451780"/>
                    </a:lnTo>
                    <a:lnTo>
                      <a:pt x="789803" y="407920"/>
                    </a:lnTo>
                    <a:lnTo>
                      <a:pt x="793759" y="363633"/>
                    </a:lnTo>
                    <a:lnTo>
                      <a:pt x="793470" y="319246"/>
                    </a:lnTo>
                    <a:lnTo>
                      <a:pt x="788955" y="275088"/>
                    </a:lnTo>
                    <a:lnTo>
                      <a:pt x="780230" y="231488"/>
                    </a:lnTo>
                    <a:lnTo>
                      <a:pt x="767315" y="188775"/>
                    </a:lnTo>
                    <a:lnTo>
                      <a:pt x="750227" y="147276"/>
                    </a:lnTo>
                    <a:lnTo>
                      <a:pt x="728983" y="107320"/>
                    </a:lnTo>
                    <a:lnTo>
                      <a:pt x="703602" y="69237"/>
                    </a:lnTo>
                    <a:lnTo>
                      <a:pt x="674101" y="33354"/>
                    </a:lnTo>
                    <a:lnTo>
                      <a:pt x="640499" y="0"/>
                    </a:lnTo>
                    <a:close/>
                  </a:path>
                </a:pathLst>
              </a:custGeom>
              <a:solidFill>
                <a:srgbClr val="FFFFFF">
                  <a:alpha val="10195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8" name="object 54"/>
              <p:cNvSpPr/>
              <p:nvPr/>
            </p:nvSpPr>
            <p:spPr>
              <a:xfrm>
                <a:off x="632713" y="2435986"/>
                <a:ext cx="929640" cy="859155"/>
              </a:xfrm>
              <a:custGeom>
                <a:avLst/>
                <a:gdLst/>
                <a:ahLst/>
                <a:cxnLst/>
                <a:rect l="l" t="t" r="r" b="b"/>
                <a:pathLst>
                  <a:path w="929640" h="859154">
                    <a:moveTo>
                      <a:pt x="833882" y="0"/>
                    </a:moveTo>
                    <a:lnTo>
                      <a:pt x="0" y="706247"/>
                    </a:lnTo>
                    <a:lnTo>
                      <a:pt x="35632" y="737587"/>
                    </a:lnTo>
                    <a:lnTo>
                      <a:pt x="73170" y="765320"/>
                    </a:lnTo>
                    <a:lnTo>
                      <a:pt x="112379" y="789448"/>
                    </a:lnTo>
                    <a:lnTo>
                      <a:pt x="153026" y="809978"/>
                    </a:lnTo>
                    <a:lnTo>
                      <a:pt x="194878" y="826914"/>
                    </a:lnTo>
                    <a:lnTo>
                      <a:pt x="237702" y="840262"/>
                    </a:lnTo>
                    <a:lnTo>
                      <a:pt x="281264" y="850026"/>
                    </a:lnTo>
                    <a:lnTo>
                      <a:pt x="325332" y="856211"/>
                    </a:lnTo>
                    <a:lnTo>
                      <a:pt x="369672" y="858822"/>
                    </a:lnTo>
                    <a:lnTo>
                      <a:pt x="414050" y="857865"/>
                    </a:lnTo>
                    <a:lnTo>
                      <a:pt x="458235" y="853344"/>
                    </a:lnTo>
                    <a:lnTo>
                      <a:pt x="501992" y="845264"/>
                    </a:lnTo>
                    <a:lnTo>
                      <a:pt x="545088" y="833631"/>
                    </a:lnTo>
                    <a:lnTo>
                      <a:pt x="587291" y="818449"/>
                    </a:lnTo>
                    <a:lnTo>
                      <a:pt x="628366" y="799723"/>
                    </a:lnTo>
                    <a:lnTo>
                      <a:pt x="668081" y="777458"/>
                    </a:lnTo>
                    <a:lnTo>
                      <a:pt x="706202" y="751660"/>
                    </a:lnTo>
                    <a:lnTo>
                      <a:pt x="742497" y="722333"/>
                    </a:lnTo>
                    <a:lnTo>
                      <a:pt x="776732" y="689483"/>
                    </a:lnTo>
                    <a:lnTo>
                      <a:pt x="808574" y="653203"/>
                    </a:lnTo>
                    <a:lnTo>
                      <a:pt x="836746" y="614830"/>
                    </a:lnTo>
                    <a:lnTo>
                      <a:pt x="861227" y="574616"/>
                    </a:lnTo>
                    <a:lnTo>
                      <a:pt x="881995" y="532816"/>
                    </a:lnTo>
                    <a:lnTo>
                      <a:pt x="899028" y="489684"/>
                    </a:lnTo>
                    <a:lnTo>
                      <a:pt x="912306" y="445474"/>
                    </a:lnTo>
                    <a:lnTo>
                      <a:pt x="921808" y="400441"/>
                    </a:lnTo>
                    <a:lnTo>
                      <a:pt x="927512" y="354838"/>
                    </a:lnTo>
                    <a:lnTo>
                      <a:pt x="929397" y="308919"/>
                    </a:lnTo>
                    <a:lnTo>
                      <a:pt x="927442" y="262939"/>
                    </a:lnTo>
                    <a:lnTo>
                      <a:pt x="921626" y="217151"/>
                    </a:lnTo>
                    <a:lnTo>
                      <a:pt x="911927" y="171811"/>
                    </a:lnTo>
                    <a:lnTo>
                      <a:pt x="898324" y="127171"/>
                    </a:lnTo>
                    <a:lnTo>
                      <a:pt x="880797" y="83487"/>
                    </a:lnTo>
                    <a:lnTo>
                      <a:pt x="859323" y="41011"/>
                    </a:lnTo>
                    <a:lnTo>
                      <a:pt x="833882" y="0"/>
                    </a:lnTo>
                    <a:close/>
                  </a:path>
                </a:pathLst>
              </a:custGeom>
              <a:solidFill>
                <a:srgbClr val="FFFFFF">
                  <a:alpha val="21174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9" name="object 55"/>
              <p:cNvSpPr/>
              <p:nvPr/>
            </p:nvSpPr>
            <p:spPr>
              <a:xfrm>
                <a:off x="312420" y="1904238"/>
                <a:ext cx="22859" cy="126746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0" name="object 56"/>
              <p:cNvSpPr/>
              <p:nvPr/>
            </p:nvSpPr>
            <p:spPr>
              <a:xfrm>
                <a:off x="518159" y="2366772"/>
                <a:ext cx="914400" cy="81686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1" name="object 57"/>
              <p:cNvSpPr/>
              <p:nvPr/>
            </p:nvSpPr>
            <p:spPr>
              <a:xfrm>
                <a:off x="3454908" y="2304288"/>
                <a:ext cx="693420" cy="87782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2" name="object 30"/>
              <p:cNvSpPr/>
              <p:nvPr/>
            </p:nvSpPr>
            <p:spPr>
              <a:xfrm>
                <a:off x="442844" y="1717630"/>
                <a:ext cx="925842" cy="221792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1" name="object 27"/>
            <p:cNvSpPr/>
            <p:nvPr/>
          </p:nvSpPr>
          <p:spPr>
            <a:xfrm>
              <a:off x="309604" y="1676081"/>
              <a:ext cx="1396365" cy="372110"/>
            </a:xfrm>
            <a:custGeom>
              <a:avLst/>
              <a:gdLst/>
              <a:ahLst/>
              <a:cxnLst/>
              <a:rect l="l" t="t" r="r" b="b"/>
              <a:pathLst>
                <a:path w="1396364" h="372110">
                  <a:moveTo>
                    <a:pt x="1264031" y="0"/>
                  </a:moveTo>
                  <a:lnTo>
                    <a:pt x="186220" y="0"/>
                  </a:lnTo>
                  <a:lnTo>
                    <a:pt x="136716" y="6637"/>
                  </a:lnTo>
                  <a:lnTo>
                    <a:pt x="92232" y="25371"/>
                  </a:lnTo>
                  <a:lnTo>
                    <a:pt x="54543" y="54435"/>
                  </a:lnTo>
                  <a:lnTo>
                    <a:pt x="25424" y="92060"/>
                  </a:lnTo>
                  <a:lnTo>
                    <a:pt x="6652" y="136480"/>
                  </a:lnTo>
                  <a:lnTo>
                    <a:pt x="0" y="185927"/>
                  </a:lnTo>
                  <a:lnTo>
                    <a:pt x="6652" y="235375"/>
                  </a:lnTo>
                  <a:lnTo>
                    <a:pt x="25424" y="279795"/>
                  </a:lnTo>
                  <a:lnTo>
                    <a:pt x="54543" y="317420"/>
                  </a:lnTo>
                  <a:lnTo>
                    <a:pt x="92232" y="346484"/>
                  </a:lnTo>
                  <a:lnTo>
                    <a:pt x="136716" y="365218"/>
                  </a:lnTo>
                  <a:lnTo>
                    <a:pt x="186220" y="371856"/>
                  </a:lnTo>
                  <a:lnTo>
                    <a:pt x="1103376" y="371856"/>
                  </a:lnTo>
                  <a:lnTo>
                    <a:pt x="1395983" y="54863"/>
                  </a:lnTo>
                  <a:lnTo>
                    <a:pt x="1395730" y="54483"/>
                  </a:lnTo>
                  <a:lnTo>
                    <a:pt x="1368133" y="31771"/>
                  </a:lnTo>
                  <a:lnTo>
                    <a:pt x="1336500" y="14620"/>
                  </a:lnTo>
                  <a:lnTo>
                    <a:pt x="1301557" y="3780"/>
                  </a:lnTo>
                  <a:lnTo>
                    <a:pt x="1264031" y="0"/>
                  </a:lnTo>
                  <a:close/>
                </a:path>
              </a:pathLst>
            </a:custGeom>
            <a:solidFill>
              <a:srgbClr val="005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29"/>
            <p:cNvSpPr/>
            <p:nvPr/>
          </p:nvSpPr>
          <p:spPr>
            <a:xfrm>
              <a:off x="1161288" y="1493507"/>
              <a:ext cx="759713" cy="8145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28"/>
            <p:cNvSpPr/>
            <p:nvPr/>
          </p:nvSpPr>
          <p:spPr>
            <a:xfrm>
              <a:off x="292459" y="1653856"/>
              <a:ext cx="1339850" cy="186055"/>
            </a:xfrm>
            <a:custGeom>
              <a:avLst/>
              <a:gdLst/>
              <a:ahLst/>
              <a:cxnLst/>
              <a:rect l="l" t="t" r="r" b="b"/>
              <a:pathLst>
                <a:path w="1339850" h="186055">
                  <a:moveTo>
                    <a:pt x="1339595" y="0"/>
                  </a:moveTo>
                  <a:lnTo>
                    <a:pt x="97891" y="0"/>
                  </a:lnTo>
                  <a:lnTo>
                    <a:pt x="66950" y="9473"/>
                  </a:lnTo>
                  <a:lnTo>
                    <a:pt x="40078" y="35856"/>
                  </a:lnTo>
                  <a:lnTo>
                    <a:pt x="18887" y="76096"/>
                  </a:lnTo>
                  <a:lnTo>
                    <a:pt x="4990" y="127138"/>
                  </a:lnTo>
                  <a:lnTo>
                    <a:pt x="0" y="185927"/>
                  </a:lnTo>
                  <a:lnTo>
                    <a:pt x="975128" y="63241"/>
                  </a:lnTo>
                  <a:lnTo>
                    <a:pt x="1142571" y="39607"/>
                  </a:lnTo>
                  <a:lnTo>
                    <a:pt x="1231512" y="25598"/>
                  </a:lnTo>
                  <a:lnTo>
                    <a:pt x="1296725" y="13517"/>
                  </a:lnTo>
                  <a:lnTo>
                    <a:pt x="1339595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30"/>
            <p:cNvSpPr/>
            <p:nvPr/>
          </p:nvSpPr>
          <p:spPr>
            <a:xfrm>
              <a:off x="435863" y="1744929"/>
              <a:ext cx="925842" cy="221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32860" y="3940742"/>
            <a:ext cx="7938000" cy="1682279"/>
            <a:chOff x="932860" y="3880360"/>
            <a:chExt cx="7938000" cy="1682279"/>
          </a:xfrm>
        </p:grpSpPr>
        <p:grpSp>
          <p:nvGrpSpPr>
            <p:cNvPr id="123" name="그룹 122"/>
            <p:cNvGrpSpPr/>
            <p:nvPr/>
          </p:nvGrpSpPr>
          <p:grpSpPr>
            <a:xfrm>
              <a:off x="932860" y="4032639"/>
              <a:ext cx="7938000" cy="1530000"/>
              <a:chOff x="306324" y="4556759"/>
              <a:chExt cx="8534400" cy="1947671"/>
            </a:xfrm>
          </p:grpSpPr>
          <p:sp>
            <p:nvSpPr>
              <p:cNvPr id="124" name="object 11"/>
              <p:cNvSpPr/>
              <p:nvPr/>
            </p:nvSpPr>
            <p:spPr>
              <a:xfrm>
                <a:off x="312420" y="4650485"/>
                <a:ext cx="8528304" cy="1853945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5" name="object 12"/>
              <p:cNvSpPr/>
              <p:nvPr/>
            </p:nvSpPr>
            <p:spPr>
              <a:xfrm>
                <a:off x="306324" y="4556759"/>
                <a:ext cx="1396365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w="1396364" h="372110">
                    <a:moveTo>
                      <a:pt x="1264031" y="0"/>
                    </a:moveTo>
                    <a:lnTo>
                      <a:pt x="186220" y="0"/>
                    </a:lnTo>
                    <a:lnTo>
                      <a:pt x="136716" y="6637"/>
                    </a:lnTo>
                    <a:lnTo>
                      <a:pt x="92232" y="25371"/>
                    </a:lnTo>
                    <a:lnTo>
                      <a:pt x="54543" y="54435"/>
                    </a:lnTo>
                    <a:lnTo>
                      <a:pt x="25424" y="92060"/>
                    </a:lnTo>
                    <a:lnTo>
                      <a:pt x="6652" y="136480"/>
                    </a:lnTo>
                    <a:lnTo>
                      <a:pt x="0" y="185927"/>
                    </a:lnTo>
                    <a:lnTo>
                      <a:pt x="6652" y="235375"/>
                    </a:lnTo>
                    <a:lnTo>
                      <a:pt x="25424" y="279795"/>
                    </a:lnTo>
                    <a:lnTo>
                      <a:pt x="54543" y="317420"/>
                    </a:lnTo>
                    <a:lnTo>
                      <a:pt x="92232" y="346484"/>
                    </a:lnTo>
                    <a:lnTo>
                      <a:pt x="136716" y="365218"/>
                    </a:lnTo>
                    <a:lnTo>
                      <a:pt x="186220" y="371856"/>
                    </a:lnTo>
                    <a:lnTo>
                      <a:pt x="1103376" y="371856"/>
                    </a:lnTo>
                    <a:lnTo>
                      <a:pt x="1395983" y="54863"/>
                    </a:lnTo>
                    <a:lnTo>
                      <a:pt x="1395730" y="54482"/>
                    </a:lnTo>
                    <a:lnTo>
                      <a:pt x="1368133" y="31771"/>
                    </a:lnTo>
                    <a:lnTo>
                      <a:pt x="1336500" y="14620"/>
                    </a:lnTo>
                    <a:lnTo>
                      <a:pt x="1301557" y="3780"/>
                    </a:lnTo>
                    <a:lnTo>
                      <a:pt x="1264031" y="0"/>
                    </a:lnTo>
                    <a:close/>
                  </a:path>
                </a:pathLst>
              </a:custGeom>
              <a:solidFill>
                <a:srgbClr val="84C43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6" name="object 13"/>
              <p:cNvSpPr/>
              <p:nvPr/>
            </p:nvSpPr>
            <p:spPr>
              <a:xfrm>
                <a:off x="306324" y="4556759"/>
                <a:ext cx="1339850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339850" h="186054">
                    <a:moveTo>
                      <a:pt x="1339595" y="0"/>
                    </a:moveTo>
                    <a:lnTo>
                      <a:pt x="97891" y="0"/>
                    </a:lnTo>
                    <a:lnTo>
                      <a:pt x="66950" y="9473"/>
                    </a:lnTo>
                    <a:lnTo>
                      <a:pt x="40078" y="35856"/>
                    </a:lnTo>
                    <a:lnTo>
                      <a:pt x="18887" y="76096"/>
                    </a:lnTo>
                    <a:lnTo>
                      <a:pt x="4990" y="127138"/>
                    </a:lnTo>
                    <a:lnTo>
                      <a:pt x="0" y="185927"/>
                    </a:lnTo>
                    <a:lnTo>
                      <a:pt x="975128" y="63241"/>
                    </a:lnTo>
                    <a:lnTo>
                      <a:pt x="1142571" y="39607"/>
                    </a:lnTo>
                    <a:lnTo>
                      <a:pt x="1231512" y="25598"/>
                    </a:lnTo>
                    <a:lnTo>
                      <a:pt x="1296725" y="13517"/>
                    </a:lnTo>
                    <a:lnTo>
                      <a:pt x="1339595" y="0"/>
                    </a:lnTo>
                    <a:close/>
                  </a:path>
                </a:pathLst>
              </a:custGeom>
              <a:solidFill>
                <a:srgbClr val="FFFFFF">
                  <a:alpha val="16862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7" name="object 15"/>
              <p:cNvSpPr/>
              <p:nvPr/>
            </p:nvSpPr>
            <p:spPr>
              <a:xfrm>
                <a:off x="445008" y="4628388"/>
                <a:ext cx="918210" cy="22174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8" name="object 16"/>
              <p:cNvSpPr/>
              <p:nvPr/>
            </p:nvSpPr>
            <p:spPr>
              <a:xfrm>
                <a:off x="1315211" y="5219700"/>
                <a:ext cx="2227326" cy="200406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9" name="object 17"/>
              <p:cNvSpPr/>
              <p:nvPr/>
            </p:nvSpPr>
            <p:spPr>
              <a:xfrm>
                <a:off x="1188719" y="5657088"/>
                <a:ext cx="2538222" cy="467118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0" name="object 18"/>
              <p:cNvSpPr/>
              <p:nvPr/>
            </p:nvSpPr>
            <p:spPr>
              <a:xfrm>
                <a:off x="1287780" y="5515355"/>
                <a:ext cx="2309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09495">
                    <a:moveTo>
                      <a:pt x="0" y="0"/>
                    </a:moveTo>
                    <a:lnTo>
                      <a:pt x="2309368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1" name="object 19"/>
              <p:cNvSpPr/>
              <p:nvPr/>
            </p:nvSpPr>
            <p:spPr>
              <a:xfrm>
                <a:off x="1287780" y="5141976"/>
                <a:ext cx="2309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09495">
                    <a:moveTo>
                      <a:pt x="0" y="0"/>
                    </a:moveTo>
                    <a:lnTo>
                      <a:pt x="2309368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2" name="object 20"/>
              <p:cNvSpPr/>
              <p:nvPr/>
            </p:nvSpPr>
            <p:spPr>
              <a:xfrm>
                <a:off x="5260847" y="5218176"/>
                <a:ext cx="2760726" cy="482371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3" name="object 21"/>
              <p:cNvSpPr/>
              <p:nvPr/>
            </p:nvSpPr>
            <p:spPr>
              <a:xfrm>
                <a:off x="5062728" y="5958840"/>
                <a:ext cx="3213354" cy="194309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4" name="object 22"/>
              <p:cNvSpPr/>
              <p:nvPr/>
            </p:nvSpPr>
            <p:spPr>
              <a:xfrm>
                <a:off x="5248655" y="5798820"/>
                <a:ext cx="2814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4320">
                    <a:moveTo>
                      <a:pt x="0" y="0"/>
                    </a:moveTo>
                    <a:lnTo>
                      <a:pt x="2814193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5" name="object 23"/>
              <p:cNvSpPr/>
              <p:nvPr/>
            </p:nvSpPr>
            <p:spPr>
              <a:xfrm>
                <a:off x="5248655" y="5137403"/>
                <a:ext cx="2814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4320">
                    <a:moveTo>
                      <a:pt x="0" y="0"/>
                    </a:moveTo>
                    <a:lnTo>
                      <a:pt x="2814193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6" name="object 24"/>
              <p:cNvSpPr/>
              <p:nvPr/>
            </p:nvSpPr>
            <p:spPr>
              <a:xfrm>
                <a:off x="4579620" y="4966715"/>
                <a:ext cx="0" cy="1353820"/>
              </a:xfrm>
              <a:custGeom>
                <a:avLst/>
                <a:gdLst/>
                <a:ahLst/>
                <a:cxnLst/>
                <a:rect l="l" t="t" r="r" b="b"/>
                <a:pathLst>
                  <a:path h="1353820">
                    <a:moveTo>
                      <a:pt x="0" y="1353718"/>
                    </a:moveTo>
                    <a:lnTo>
                      <a:pt x="0" y="0"/>
                    </a:lnTo>
                  </a:path>
                </a:pathLst>
              </a:custGeom>
              <a:ln w="15240">
                <a:solidFill>
                  <a:srgbClr val="D9D9D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38" name="object 14"/>
            <p:cNvSpPr/>
            <p:nvPr/>
          </p:nvSpPr>
          <p:spPr>
            <a:xfrm>
              <a:off x="1638814" y="3880360"/>
              <a:ext cx="759713" cy="81306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9" name="object 74"/>
          <p:cNvSpPr txBox="1"/>
          <p:nvPr/>
        </p:nvSpPr>
        <p:spPr>
          <a:xfrm>
            <a:off x="1157313" y="3591010"/>
            <a:ext cx="8240751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개인정보의 일부만을 파기하는 경우 위의 방법으로 파기하는 것이 어려울 때에는 다음의 조치를 하여야 함</a:t>
            </a:r>
            <a:endParaRPr sz="1300" b="1" dirty="0">
              <a:solidFill>
                <a:schemeClr val="tx2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140" name="object 77"/>
          <p:cNvSpPr/>
          <p:nvPr/>
        </p:nvSpPr>
        <p:spPr>
          <a:xfrm>
            <a:off x="945070" y="3691037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2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499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모서리가 둥근 직사각형 56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4157378" y="6636147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32</a:t>
            </a:fld>
            <a:endParaRPr lang="ko-KR" altLang="en-US" dirty="0"/>
          </a:p>
        </p:txBody>
      </p:sp>
      <p:sp>
        <p:nvSpPr>
          <p:cNvPr id="10" name="object 11"/>
          <p:cNvSpPr/>
          <p:nvPr/>
        </p:nvSpPr>
        <p:spPr>
          <a:xfrm>
            <a:off x="1937417" y="1427362"/>
            <a:ext cx="7227570" cy="12700"/>
          </a:xfrm>
          <a:custGeom>
            <a:avLst/>
            <a:gdLst/>
            <a:ahLst/>
            <a:cxnLst/>
            <a:rect l="l" t="t" r="r" b="b"/>
            <a:pathLst>
              <a:path w="7227570" h="12700">
                <a:moveTo>
                  <a:pt x="0" y="12192"/>
                </a:moveTo>
                <a:lnTo>
                  <a:pt x="7227061" y="12192"/>
                </a:lnTo>
                <a:lnTo>
                  <a:pt x="7227061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58A7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4"/>
          <p:cNvSpPr/>
          <p:nvPr/>
        </p:nvSpPr>
        <p:spPr>
          <a:xfrm>
            <a:off x="908195" y="1077330"/>
            <a:ext cx="2172597" cy="38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36000" rtlCol="0" anchor="ctr" anchorCtr="0"/>
          <a:lstStyle/>
          <a:p>
            <a:pPr algn="ctr" latinLnBrk="0"/>
            <a:r>
              <a:rPr lang="ko-KR" altLang="en-US" sz="1600" dirty="0" smtClean="0">
                <a:solidFill>
                  <a:schemeClr val="bg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개인정보의 파기</a:t>
            </a:r>
            <a:endParaRPr lang="ko-KR" altLang="en-US" sz="1600" dirty="0">
              <a:solidFill>
                <a:schemeClr val="bg1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31" name="object 74"/>
          <p:cNvSpPr txBox="1"/>
          <p:nvPr/>
        </p:nvSpPr>
        <p:spPr>
          <a:xfrm>
            <a:off x="1145103" y="1458097"/>
            <a:ext cx="7840345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개인정보를 파기할 경우 다음 어느 하나의 조치를 하여야 함</a:t>
            </a:r>
            <a:endParaRPr sz="1300" b="1" dirty="0">
              <a:solidFill>
                <a:schemeClr val="tx2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32" name="object 77"/>
          <p:cNvSpPr/>
          <p:nvPr/>
        </p:nvSpPr>
        <p:spPr>
          <a:xfrm>
            <a:off x="932860" y="1558124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79" name="그룹 78"/>
          <p:cNvGrpSpPr/>
          <p:nvPr/>
        </p:nvGrpSpPr>
        <p:grpSpPr>
          <a:xfrm>
            <a:off x="905179" y="1732614"/>
            <a:ext cx="7936253" cy="1529696"/>
            <a:chOff x="292459" y="1493507"/>
            <a:chExt cx="8548265" cy="2026932"/>
          </a:xfrm>
        </p:grpSpPr>
        <p:grpSp>
          <p:nvGrpSpPr>
            <p:cNvPr id="80" name="그룹 79"/>
            <p:cNvGrpSpPr/>
            <p:nvPr/>
          </p:nvGrpSpPr>
          <p:grpSpPr>
            <a:xfrm>
              <a:off x="312420" y="1717630"/>
              <a:ext cx="8528304" cy="1802809"/>
              <a:chOff x="312420" y="1717630"/>
              <a:chExt cx="8528304" cy="1802809"/>
            </a:xfrm>
          </p:grpSpPr>
          <p:sp>
            <p:nvSpPr>
              <p:cNvPr id="85" name="object 26"/>
              <p:cNvSpPr/>
              <p:nvPr/>
            </p:nvSpPr>
            <p:spPr>
              <a:xfrm>
                <a:off x="323088" y="1786889"/>
                <a:ext cx="8517636" cy="17335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6" name="object 31"/>
              <p:cNvSpPr/>
              <p:nvPr/>
            </p:nvSpPr>
            <p:spPr>
              <a:xfrm>
                <a:off x="3054095" y="2017776"/>
                <a:ext cx="0" cy="1353820"/>
              </a:xfrm>
              <a:custGeom>
                <a:avLst/>
                <a:gdLst/>
                <a:ahLst/>
                <a:cxnLst/>
                <a:rect l="l" t="t" r="r" b="b"/>
                <a:pathLst>
                  <a:path h="1353820">
                    <a:moveTo>
                      <a:pt x="0" y="1353693"/>
                    </a:moveTo>
                    <a:lnTo>
                      <a:pt x="0" y="0"/>
                    </a:lnTo>
                  </a:path>
                </a:pathLst>
              </a:custGeom>
              <a:ln w="15240">
                <a:solidFill>
                  <a:srgbClr val="D9D9D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6" name="object 32"/>
              <p:cNvSpPr/>
              <p:nvPr/>
            </p:nvSpPr>
            <p:spPr>
              <a:xfrm>
                <a:off x="5804915" y="2017776"/>
                <a:ext cx="0" cy="1353820"/>
              </a:xfrm>
              <a:custGeom>
                <a:avLst/>
                <a:gdLst/>
                <a:ahLst/>
                <a:cxnLst/>
                <a:rect l="l" t="t" r="r" b="b"/>
                <a:pathLst>
                  <a:path h="1353820">
                    <a:moveTo>
                      <a:pt x="0" y="1353693"/>
                    </a:moveTo>
                    <a:lnTo>
                      <a:pt x="0" y="0"/>
                    </a:lnTo>
                  </a:path>
                </a:pathLst>
              </a:custGeom>
              <a:ln w="15240">
                <a:solidFill>
                  <a:srgbClr val="D9D9D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7" name="object 33"/>
              <p:cNvSpPr/>
              <p:nvPr/>
            </p:nvSpPr>
            <p:spPr>
              <a:xfrm>
                <a:off x="7214616" y="2386583"/>
                <a:ext cx="1462277" cy="64236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8" name="object 34"/>
              <p:cNvSpPr/>
              <p:nvPr/>
            </p:nvSpPr>
            <p:spPr>
              <a:xfrm>
                <a:off x="592988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593597" y="0"/>
                    </a:move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9" name="object 35"/>
              <p:cNvSpPr/>
              <p:nvPr/>
            </p:nvSpPr>
            <p:spPr>
              <a:xfrm>
                <a:off x="592988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0" y="592836"/>
                    </a:move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close/>
                  </a:path>
                </a:pathLst>
              </a:custGeom>
              <a:ln w="3175">
                <a:solidFill>
                  <a:srgbClr val="0058A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0" name="object 36"/>
              <p:cNvSpPr/>
              <p:nvPr/>
            </p:nvSpPr>
            <p:spPr>
              <a:xfrm>
                <a:off x="5972555" y="2194560"/>
                <a:ext cx="1100327" cy="110032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1" name="object 37"/>
              <p:cNvSpPr/>
              <p:nvPr/>
            </p:nvSpPr>
            <p:spPr>
              <a:xfrm>
                <a:off x="6060947" y="2282951"/>
                <a:ext cx="925194" cy="925194"/>
              </a:xfrm>
              <a:custGeom>
                <a:avLst/>
                <a:gdLst/>
                <a:ahLst/>
                <a:cxnLst/>
                <a:rect l="l" t="t" r="r" b="b"/>
                <a:pathLst>
                  <a:path w="925195" h="925194">
                    <a:moveTo>
                      <a:pt x="462533" y="0"/>
                    </a:moveTo>
                    <a:lnTo>
                      <a:pt x="415251" y="2388"/>
                    </a:lnTo>
                    <a:lnTo>
                      <a:pt x="369332" y="9399"/>
                    </a:lnTo>
                    <a:lnTo>
                      <a:pt x="325010" y="20799"/>
                    </a:lnTo>
                    <a:lnTo>
                      <a:pt x="282517" y="36355"/>
                    </a:lnTo>
                    <a:lnTo>
                      <a:pt x="242086" y="55836"/>
                    </a:lnTo>
                    <a:lnTo>
                      <a:pt x="203950" y="79007"/>
                    </a:lnTo>
                    <a:lnTo>
                      <a:pt x="168341" y="105637"/>
                    </a:lnTo>
                    <a:lnTo>
                      <a:pt x="135493" y="135493"/>
                    </a:lnTo>
                    <a:lnTo>
                      <a:pt x="105637" y="168341"/>
                    </a:lnTo>
                    <a:lnTo>
                      <a:pt x="79007" y="203950"/>
                    </a:lnTo>
                    <a:lnTo>
                      <a:pt x="55836" y="242086"/>
                    </a:lnTo>
                    <a:lnTo>
                      <a:pt x="36355" y="282517"/>
                    </a:lnTo>
                    <a:lnTo>
                      <a:pt x="20799" y="325010"/>
                    </a:lnTo>
                    <a:lnTo>
                      <a:pt x="9399" y="369332"/>
                    </a:lnTo>
                    <a:lnTo>
                      <a:pt x="2388" y="415251"/>
                    </a:lnTo>
                    <a:lnTo>
                      <a:pt x="0" y="462534"/>
                    </a:lnTo>
                    <a:lnTo>
                      <a:pt x="2388" y="509816"/>
                    </a:lnTo>
                    <a:lnTo>
                      <a:pt x="9399" y="555735"/>
                    </a:lnTo>
                    <a:lnTo>
                      <a:pt x="20799" y="600057"/>
                    </a:lnTo>
                    <a:lnTo>
                      <a:pt x="36355" y="642550"/>
                    </a:lnTo>
                    <a:lnTo>
                      <a:pt x="55836" y="682981"/>
                    </a:lnTo>
                    <a:lnTo>
                      <a:pt x="79007" y="721117"/>
                    </a:lnTo>
                    <a:lnTo>
                      <a:pt x="105637" y="756726"/>
                    </a:lnTo>
                    <a:lnTo>
                      <a:pt x="135493" y="789574"/>
                    </a:lnTo>
                    <a:lnTo>
                      <a:pt x="168341" y="819430"/>
                    </a:lnTo>
                    <a:lnTo>
                      <a:pt x="203950" y="846060"/>
                    </a:lnTo>
                    <a:lnTo>
                      <a:pt x="242086" y="869231"/>
                    </a:lnTo>
                    <a:lnTo>
                      <a:pt x="282517" y="888712"/>
                    </a:lnTo>
                    <a:lnTo>
                      <a:pt x="325010" y="904268"/>
                    </a:lnTo>
                    <a:lnTo>
                      <a:pt x="369332" y="915668"/>
                    </a:lnTo>
                    <a:lnTo>
                      <a:pt x="415251" y="922679"/>
                    </a:lnTo>
                    <a:lnTo>
                      <a:pt x="462533" y="925068"/>
                    </a:lnTo>
                    <a:lnTo>
                      <a:pt x="509816" y="922679"/>
                    </a:lnTo>
                    <a:lnTo>
                      <a:pt x="555735" y="915668"/>
                    </a:lnTo>
                    <a:lnTo>
                      <a:pt x="600057" y="904268"/>
                    </a:lnTo>
                    <a:lnTo>
                      <a:pt x="642550" y="888712"/>
                    </a:lnTo>
                    <a:lnTo>
                      <a:pt x="682981" y="869231"/>
                    </a:lnTo>
                    <a:lnTo>
                      <a:pt x="721117" y="846060"/>
                    </a:lnTo>
                    <a:lnTo>
                      <a:pt x="756726" y="819430"/>
                    </a:lnTo>
                    <a:lnTo>
                      <a:pt x="789574" y="789574"/>
                    </a:lnTo>
                    <a:lnTo>
                      <a:pt x="819430" y="756726"/>
                    </a:lnTo>
                    <a:lnTo>
                      <a:pt x="846060" y="721117"/>
                    </a:lnTo>
                    <a:lnTo>
                      <a:pt x="869231" y="682981"/>
                    </a:lnTo>
                    <a:lnTo>
                      <a:pt x="888712" y="642550"/>
                    </a:lnTo>
                    <a:lnTo>
                      <a:pt x="904268" y="600057"/>
                    </a:lnTo>
                    <a:lnTo>
                      <a:pt x="915668" y="555735"/>
                    </a:lnTo>
                    <a:lnTo>
                      <a:pt x="922679" y="509816"/>
                    </a:lnTo>
                    <a:lnTo>
                      <a:pt x="925068" y="462534"/>
                    </a:lnTo>
                    <a:lnTo>
                      <a:pt x="922679" y="415251"/>
                    </a:lnTo>
                    <a:lnTo>
                      <a:pt x="915668" y="369332"/>
                    </a:lnTo>
                    <a:lnTo>
                      <a:pt x="904268" y="325010"/>
                    </a:lnTo>
                    <a:lnTo>
                      <a:pt x="888712" y="282517"/>
                    </a:lnTo>
                    <a:lnTo>
                      <a:pt x="869231" y="242086"/>
                    </a:lnTo>
                    <a:lnTo>
                      <a:pt x="846060" y="203950"/>
                    </a:lnTo>
                    <a:lnTo>
                      <a:pt x="819430" y="168341"/>
                    </a:lnTo>
                    <a:lnTo>
                      <a:pt x="789574" y="135493"/>
                    </a:lnTo>
                    <a:lnTo>
                      <a:pt x="756726" y="105637"/>
                    </a:lnTo>
                    <a:lnTo>
                      <a:pt x="721117" y="79007"/>
                    </a:lnTo>
                    <a:lnTo>
                      <a:pt x="682981" y="55836"/>
                    </a:lnTo>
                    <a:lnTo>
                      <a:pt x="642550" y="36355"/>
                    </a:lnTo>
                    <a:lnTo>
                      <a:pt x="600057" y="20799"/>
                    </a:lnTo>
                    <a:lnTo>
                      <a:pt x="555735" y="9399"/>
                    </a:lnTo>
                    <a:lnTo>
                      <a:pt x="509816" y="2388"/>
                    </a:lnTo>
                    <a:lnTo>
                      <a:pt x="46253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2" name="object 38"/>
              <p:cNvSpPr/>
              <p:nvPr/>
            </p:nvSpPr>
            <p:spPr>
              <a:xfrm>
                <a:off x="6191884" y="2401189"/>
                <a:ext cx="793750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793750" h="806450">
                    <a:moveTo>
                      <a:pt x="640461" y="0"/>
                    </a:moveTo>
                    <a:lnTo>
                      <a:pt x="0" y="666750"/>
                    </a:lnTo>
                    <a:lnTo>
                      <a:pt x="5552" y="672341"/>
                    </a:lnTo>
                    <a:lnTo>
                      <a:pt x="11175" y="677862"/>
                    </a:lnTo>
                    <a:lnTo>
                      <a:pt x="59525" y="718392"/>
                    </a:lnTo>
                    <a:lnTo>
                      <a:pt x="98387" y="743838"/>
                    </a:lnTo>
                    <a:lnTo>
                      <a:pt x="138992" y="764951"/>
                    </a:lnTo>
                    <a:lnTo>
                      <a:pt x="181010" y="781748"/>
                    </a:lnTo>
                    <a:lnTo>
                      <a:pt x="224113" y="794247"/>
                    </a:lnTo>
                    <a:lnTo>
                      <a:pt x="267973" y="802465"/>
                    </a:lnTo>
                    <a:lnTo>
                      <a:pt x="312260" y="806421"/>
                    </a:lnTo>
                    <a:lnTo>
                      <a:pt x="356647" y="806132"/>
                    </a:lnTo>
                    <a:lnTo>
                      <a:pt x="400805" y="801617"/>
                    </a:lnTo>
                    <a:lnTo>
                      <a:pt x="444405" y="792892"/>
                    </a:lnTo>
                    <a:lnTo>
                      <a:pt x="487118" y="779977"/>
                    </a:lnTo>
                    <a:lnTo>
                      <a:pt x="528617" y="762888"/>
                    </a:lnTo>
                    <a:lnTo>
                      <a:pt x="568573" y="741645"/>
                    </a:lnTo>
                    <a:lnTo>
                      <a:pt x="606656" y="716264"/>
                    </a:lnTo>
                    <a:lnTo>
                      <a:pt x="642539" y="686763"/>
                    </a:lnTo>
                    <a:lnTo>
                      <a:pt x="675893" y="653161"/>
                    </a:lnTo>
                    <a:lnTo>
                      <a:pt x="705692" y="616368"/>
                    </a:lnTo>
                    <a:lnTo>
                      <a:pt x="731138" y="577506"/>
                    </a:lnTo>
                    <a:lnTo>
                      <a:pt x="752251" y="536901"/>
                    </a:lnTo>
                    <a:lnTo>
                      <a:pt x="769048" y="494883"/>
                    </a:lnTo>
                    <a:lnTo>
                      <a:pt x="781547" y="451780"/>
                    </a:lnTo>
                    <a:lnTo>
                      <a:pt x="789765" y="407920"/>
                    </a:lnTo>
                    <a:lnTo>
                      <a:pt x="793721" y="363633"/>
                    </a:lnTo>
                    <a:lnTo>
                      <a:pt x="793432" y="319246"/>
                    </a:lnTo>
                    <a:lnTo>
                      <a:pt x="788917" y="275088"/>
                    </a:lnTo>
                    <a:lnTo>
                      <a:pt x="780192" y="231488"/>
                    </a:lnTo>
                    <a:lnTo>
                      <a:pt x="767277" y="188775"/>
                    </a:lnTo>
                    <a:lnTo>
                      <a:pt x="750188" y="147276"/>
                    </a:lnTo>
                    <a:lnTo>
                      <a:pt x="728945" y="107320"/>
                    </a:lnTo>
                    <a:lnTo>
                      <a:pt x="703564" y="69237"/>
                    </a:lnTo>
                    <a:lnTo>
                      <a:pt x="674063" y="33354"/>
                    </a:lnTo>
                    <a:lnTo>
                      <a:pt x="640461" y="0"/>
                    </a:lnTo>
                    <a:close/>
                  </a:path>
                </a:pathLst>
              </a:custGeom>
              <a:solidFill>
                <a:srgbClr val="FFFFFF">
                  <a:alpha val="10195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3" name="object 39"/>
              <p:cNvSpPr/>
              <p:nvPr/>
            </p:nvSpPr>
            <p:spPr>
              <a:xfrm>
                <a:off x="6143497" y="2435986"/>
                <a:ext cx="929640" cy="859155"/>
              </a:xfrm>
              <a:custGeom>
                <a:avLst/>
                <a:gdLst/>
                <a:ahLst/>
                <a:cxnLst/>
                <a:rect l="l" t="t" r="r" b="b"/>
                <a:pathLst>
                  <a:path w="929640" h="859154">
                    <a:moveTo>
                      <a:pt x="833881" y="0"/>
                    </a:moveTo>
                    <a:lnTo>
                      <a:pt x="0" y="706247"/>
                    </a:lnTo>
                    <a:lnTo>
                      <a:pt x="35640" y="737587"/>
                    </a:lnTo>
                    <a:lnTo>
                      <a:pt x="73183" y="765320"/>
                    </a:lnTo>
                    <a:lnTo>
                      <a:pt x="112396" y="789448"/>
                    </a:lnTo>
                    <a:lnTo>
                      <a:pt x="153046" y="809978"/>
                    </a:lnTo>
                    <a:lnTo>
                      <a:pt x="194900" y="826914"/>
                    </a:lnTo>
                    <a:lnTo>
                      <a:pt x="237724" y="840262"/>
                    </a:lnTo>
                    <a:lnTo>
                      <a:pt x="281286" y="850026"/>
                    </a:lnTo>
                    <a:lnTo>
                      <a:pt x="325353" y="856211"/>
                    </a:lnTo>
                    <a:lnTo>
                      <a:pt x="369692" y="858822"/>
                    </a:lnTo>
                    <a:lnTo>
                      <a:pt x="414068" y="857865"/>
                    </a:lnTo>
                    <a:lnTo>
                      <a:pt x="458251" y="853344"/>
                    </a:lnTo>
                    <a:lnTo>
                      <a:pt x="502005" y="845264"/>
                    </a:lnTo>
                    <a:lnTo>
                      <a:pt x="545099" y="833631"/>
                    </a:lnTo>
                    <a:lnTo>
                      <a:pt x="587298" y="818449"/>
                    </a:lnTo>
                    <a:lnTo>
                      <a:pt x="628371" y="799723"/>
                    </a:lnTo>
                    <a:lnTo>
                      <a:pt x="668084" y="777458"/>
                    </a:lnTo>
                    <a:lnTo>
                      <a:pt x="706204" y="751660"/>
                    </a:lnTo>
                    <a:lnTo>
                      <a:pt x="742497" y="722333"/>
                    </a:lnTo>
                    <a:lnTo>
                      <a:pt x="776731" y="689483"/>
                    </a:lnTo>
                    <a:lnTo>
                      <a:pt x="808574" y="653203"/>
                    </a:lnTo>
                    <a:lnTo>
                      <a:pt x="836746" y="614830"/>
                    </a:lnTo>
                    <a:lnTo>
                      <a:pt x="861227" y="574616"/>
                    </a:lnTo>
                    <a:lnTo>
                      <a:pt x="881995" y="532816"/>
                    </a:lnTo>
                    <a:lnTo>
                      <a:pt x="899028" y="489684"/>
                    </a:lnTo>
                    <a:lnTo>
                      <a:pt x="912306" y="445474"/>
                    </a:lnTo>
                    <a:lnTo>
                      <a:pt x="921808" y="400441"/>
                    </a:lnTo>
                    <a:lnTo>
                      <a:pt x="927512" y="354838"/>
                    </a:lnTo>
                    <a:lnTo>
                      <a:pt x="929397" y="308919"/>
                    </a:lnTo>
                    <a:lnTo>
                      <a:pt x="927442" y="262939"/>
                    </a:lnTo>
                    <a:lnTo>
                      <a:pt x="921626" y="217151"/>
                    </a:lnTo>
                    <a:lnTo>
                      <a:pt x="911927" y="171811"/>
                    </a:lnTo>
                    <a:lnTo>
                      <a:pt x="898324" y="127171"/>
                    </a:lnTo>
                    <a:lnTo>
                      <a:pt x="880797" y="83487"/>
                    </a:lnTo>
                    <a:lnTo>
                      <a:pt x="859323" y="41011"/>
                    </a:lnTo>
                    <a:lnTo>
                      <a:pt x="833881" y="0"/>
                    </a:lnTo>
                    <a:close/>
                  </a:path>
                </a:pathLst>
              </a:custGeom>
              <a:solidFill>
                <a:srgbClr val="FFFFFF">
                  <a:alpha val="21174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4" name="object 40"/>
              <p:cNvSpPr/>
              <p:nvPr/>
            </p:nvSpPr>
            <p:spPr>
              <a:xfrm>
                <a:off x="6144767" y="2366772"/>
                <a:ext cx="749808" cy="84124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5" name="object 41"/>
              <p:cNvSpPr/>
              <p:nvPr/>
            </p:nvSpPr>
            <p:spPr>
              <a:xfrm>
                <a:off x="4477511" y="2502395"/>
                <a:ext cx="1183386" cy="41225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6" name="object 42"/>
              <p:cNvSpPr/>
              <p:nvPr/>
            </p:nvSpPr>
            <p:spPr>
              <a:xfrm>
                <a:off x="319430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593597" y="0"/>
                    </a:move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7" name="object 43"/>
              <p:cNvSpPr/>
              <p:nvPr/>
            </p:nvSpPr>
            <p:spPr>
              <a:xfrm>
                <a:off x="3194304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0" y="592836"/>
                    </a:moveTo>
                    <a:lnTo>
                      <a:pt x="1968" y="641456"/>
                    </a:lnTo>
                    <a:lnTo>
                      <a:pt x="7770" y="688995"/>
                    </a:lnTo>
                    <a:lnTo>
                      <a:pt x="17254" y="735298"/>
                    </a:lnTo>
                    <a:lnTo>
                      <a:pt x="30266" y="780214"/>
                    </a:lnTo>
                    <a:lnTo>
                      <a:pt x="46654" y="823591"/>
                    </a:lnTo>
                    <a:lnTo>
                      <a:pt x="66265" y="865274"/>
                    </a:lnTo>
                    <a:lnTo>
                      <a:pt x="88946" y="905113"/>
                    </a:lnTo>
                    <a:lnTo>
                      <a:pt x="114543" y="942953"/>
                    </a:lnTo>
                    <a:lnTo>
                      <a:pt x="142905" y="978643"/>
                    </a:lnTo>
                    <a:lnTo>
                      <a:pt x="173878" y="1012031"/>
                    </a:lnTo>
                    <a:lnTo>
                      <a:pt x="207310" y="1042963"/>
                    </a:lnTo>
                    <a:lnTo>
                      <a:pt x="243047" y="1071286"/>
                    </a:lnTo>
                    <a:lnTo>
                      <a:pt x="280937" y="1096849"/>
                    </a:lnTo>
                    <a:lnTo>
                      <a:pt x="320826" y="1119499"/>
                    </a:lnTo>
                    <a:lnTo>
                      <a:pt x="362563" y="1139082"/>
                    </a:lnTo>
                    <a:lnTo>
                      <a:pt x="405993" y="1155448"/>
                    </a:lnTo>
                    <a:lnTo>
                      <a:pt x="450965" y="1168442"/>
                    </a:lnTo>
                    <a:lnTo>
                      <a:pt x="497325" y="1177912"/>
                    </a:lnTo>
                    <a:lnTo>
                      <a:pt x="544920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5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lnTo>
                      <a:pt x="544920" y="1965"/>
                    </a:lnTo>
                    <a:lnTo>
                      <a:pt x="497325" y="7759"/>
                    </a:lnTo>
                    <a:lnTo>
                      <a:pt x="450965" y="17229"/>
                    </a:lnTo>
                    <a:lnTo>
                      <a:pt x="405993" y="30223"/>
                    </a:lnTo>
                    <a:lnTo>
                      <a:pt x="362563" y="46589"/>
                    </a:lnTo>
                    <a:lnTo>
                      <a:pt x="320826" y="66172"/>
                    </a:lnTo>
                    <a:lnTo>
                      <a:pt x="280937" y="88822"/>
                    </a:lnTo>
                    <a:lnTo>
                      <a:pt x="243047" y="114385"/>
                    </a:lnTo>
                    <a:lnTo>
                      <a:pt x="207310" y="142708"/>
                    </a:lnTo>
                    <a:lnTo>
                      <a:pt x="173878" y="173640"/>
                    </a:lnTo>
                    <a:lnTo>
                      <a:pt x="142905" y="207028"/>
                    </a:lnTo>
                    <a:lnTo>
                      <a:pt x="114543" y="242718"/>
                    </a:lnTo>
                    <a:lnTo>
                      <a:pt x="88946" y="280558"/>
                    </a:lnTo>
                    <a:lnTo>
                      <a:pt x="66265" y="320397"/>
                    </a:lnTo>
                    <a:lnTo>
                      <a:pt x="46654" y="362080"/>
                    </a:lnTo>
                    <a:lnTo>
                      <a:pt x="30266" y="405457"/>
                    </a:lnTo>
                    <a:lnTo>
                      <a:pt x="17254" y="450373"/>
                    </a:lnTo>
                    <a:lnTo>
                      <a:pt x="7770" y="496676"/>
                    </a:lnTo>
                    <a:lnTo>
                      <a:pt x="1968" y="544215"/>
                    </a:lnTo>
                    <a:lnTo>
                      <a:pt x="0" y="592836"/>
                    </a:lnTo>
                    <a:close/>
                  </a:path>
                </a:pathLst>
              </a:custGeom>
              <a:ln w="3175">
                <a:solidFill>
                  <a:srgbClr val="0058A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8" name="object 44"/>
              <p:cNvSpPr/>
              <p:nvPr/>
            </p:nvSpPr>
            <p:spPr>
              <a:xfrm>
                <a:off x="3236976" y="2194560"/>
                <a:ext cx="1100327" cy="110032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9" name="object 45"/>
              <p:cNvSpPr/>
              <p:nvPr/>
            </p:nvSpPr>
            <p:spPr>
              <a:xfrm>
                <a:off x="3325367" y="2282951"/>
                <a:ext cx="925194" cy="925194"/>
              </a:xfrm>
              <a:custGeom>
                <a:avLst/>
                <a:gdLst/>
                <a:ahLst/>
                <a:cxnLst/>
                <a:rect l="l" t="t" r="r" b="b"/>
                <a:pathLst>
                  <a:path w="925195" h="925194">
                    <a:moveTo>
                      <a:pt x="462534" y="0"/>
                    </a:moveTo>
                    <a:lnTo>
                      <a:pt x="415251" y="2388"/>
                    </a:lnTo>
                    <a:lnTo>
                      <a:pt x="369332" y="9399"/>
                    </a:lnTo>
                    <a:lnTo>
                      <a:pt x="325010" y="20799"/>
                    </a:lnTo>
                    <a:lnTo>
                      <a:pt x="282517" y="36355"/>
                    </a:lnTo>
                    <a:lnTo>
                      <a:pt x="242086" y="55836"/>
                    </a:lnTo>
                    <a:lnTo>
                      <a:pt x="203950" y="79007"/>
                    </a:lnTo>
                    <a:lnTo>
                      <a:pt x="168341" y="105637"/>
                    </a:lnTo>
                    <a:lnTo>
                      <a:pt x="135493" y="135493"/>
                    </a:lnTo>
                    <a:lnTo>
                      <a:pt x="105637" y="168341"/>
                    </a:lnTo>
                    <a:lnTo>
                      <a:pt x="79007" y="203950"/>
                    </a:lnTo>
                    <a:lnTo>
                      <a:pt x="55836" y="242086"/>
                    </a:lnTo>
                    <a:lnTo>
                      <a:pt x="36355" y="282517"/>
                    </a:lnTo>
                    <a:lnTo>
                      <a:pt x="20799" y="325010"/>
                    </a:lnTo>
                    <a:lnTo>
                      <a:pt x="9399" y="369332"/>
                    </a:lnTo>
                    <a:lnTo>
                      <a:pt x="2388" y="415251"/>
                    </a:lnTo>
                    <a:lnTo>
                      <a:pt x="0" y="462534"/>
                    </a:lnTo>
                    <a:lnTo>
                      <a:pt x="2388" y="509816"/>
                    </a:lnTo>
                    <a:lnTo>
                      <a:pt x="9399" y="555735"/>
                    </a:lnTo>
                    <a:lnTo>
                      <a:pt x="20799" y="600057"/>
                    </a:lnTo>
                    <a:lnTo>
                      <a:pt x="36355" y="642550"/>
                    </a:lnTo>
                    <a:lnTo>
                      <a:pt x="55836" y="682981"/>
                    </a:lnTo>
                    <a:lnTo>
                      <a:pt x="79007" y="721117"/>
                    </a:lnTo>
                    <a:lnTo>
                      <a:pt x="105637" y="756726"/>
                    </a:lnTo>
                    <a:lnTo>
                      <a:pt x="135493" y="789574"/>
                    </a:lnTo>
                    <a:lnTo>
                      <a:pt x="168341" y="819430"/>
                    </a:lnTo>
                    <a:lnTo>
                      <a:pt x="203950" y="846060"/>
                    </a:lnTo>
                    <a:lnTo>
                      <a:pt x="242086" y="869231"/>
                    </a:lnTo>
                    <a:lnTo>
                      <a:pt x="282517" y="888712"/>
                    </a:lnTo>
                    <a:lnTo>
                      <a:pt x="325010" y="904268"/>
                    </a:lnTo>
                    <a:lnTo>
                      <a:pt x="369332" y="915668"/>
                    </a:lnTo>
                    <a:lnTo>
                      <a:pt x="415251" y="922679"/>
                    </a:lnTo>
                    <a:lnTo>
                      <a:pt x="462534" y="925068"/>
                    </a:lnTo>
                    <a:lnTo>
                      <a:pt x="509816" y="922679"/>
                    </a:lnTo>
                    <a:lnTo>
                      <a:pt x="555735" y="915668"/>
                    </a:lnTo>
                    <a:lnTo>
                      <a:pt x="600057" y="904268"/>
                    </a:lnTo>
                    <a:lnTo>
                      <a:pt x="642550" y="888712"/>
                    </a:lnTo>
                    <a:lnTo>
                      <a:pt x="682981" y="869231"/>
                    </a:lnTo>
                    <a:lnTo>
                      <a:pt x="721117" y="846060"/>
                    </a:lnTo>
                    <a:lnTo>
                      <a:pt x="756726" y="819430"/>
                    </a:lnTo>
                    <a:lnTo>
                      <a:pt x="789574" y="789574"/>
                    </a:lnTo>
                    <a:lnTo>
                      <a:pt x="819430" y="756726"/>
                    </a:lnTo>
                    <a:lnTo>
                      <a:pt x="846060" y="721117"/>
                    </a:lnTo>
                    <a:lnTo>
                      <a:pt x="869231" y="682981"/>
                    </a:lnTo>
                    <a:lnTo>
                      <a:pt x="888712" y="642550"/>
                    </a:lnTo>
                    <a:lnTo>
                      <a:pt x="904268" y="600057"/>
                    </a:lnTo>
                    <a:lnTo>
                      <a:pt x="915668" y="555735"/>
                    </a:lnTo>
                    <a:lnTo>
                      <a:pt x="922679" y="509816"/>
                    </a:lnTo>
                    <a:lnTo>
                      <a:pt x="925068" y="462534"/>
                    </a:lnTo>
                    <a:lnTo>
                      <a:pt x="922679" y="415251"/>
                    </a:lnTo>
                    <a:lnTo>
                      <a:pt x="915668" y="369332"/>
                    </a:lnTo>
                    <a:lnTo>
                      <a:pt x="904268" y="325010"/>
                    </a:lnTo>
                    <a:lnTo>
                      <a:pt x="888712" y="282517"/>
                    </a:lnTo>
                    <a:lnTo>
                      <a:pt x="869231" y="242086"/>
                    </a:lnTo>
                    <a:lnTo>
                      <a:pt x="846060" y="203950"/>
                    </a:lnTo>
                    <a:lnTo>
                      <a:pt x="819430" y="168341"/>
                    </a:lnTo>
                    <a:lnTo>
                      <a:pt x="789574" y="135493"/>
                    </a:lnTo>
                    <a:lnTo>
                      <a:pt x="756726" y="105637"/>
                    </a:lnTo>
                    <a:lnTo>
                      <a:pt x="721117" y="79007"/>
                    </a:lnTo>
                    <a:lnTo>
                      <a:pt x="682981" y="55836"/>
                    </a:lnTo>
                    <a:lnTo>
                      <a:pt x="642550" y="36355"/>
                    </a:lnTo>
                    <a:lnTo>
                      <a:pt x="600057" y="20799"/>
                    </a:lnTo>
                    <a:lnTo>
                      <a:pt x="555735" y="9399"/>
                    </a:lnTo>
                    <a:lnTo>
                      <a:pt x="509816" y="2388"/>
                    </a:lnTo>
                    <a:lnTo>
                      <a:pt x="46253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0" name="object 46"/>
              <p:cNvSpPr/>
              <p:nvPr/>
            </p:nvSpPr>
            <p:spPr>
              <a:xfrm>
                <a:off x="3456304" y="2401189"/>
                <a:ext cx="793750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793750" h="806450">
                    <a:moveTo>
                      <a:pt x="640461" y="0"/>
                    </a:moveTo>
                    <a:lnTo>
                      <a:pt x="0" y="666750"/>
                    </a:lnTo>
                    <a:lnTo>
                      <a:pt x="5552" y="672341"/>
                    </a:lnTo>
                    <a:lnTo>
                      <a:pt x="11176" y="677862"/>
                    </a:lnTo>
                    <a:lnTo>
                      <a:pt x="59525" y="718392"/>
                    </a:lnTo>
                    <a:lnTo>
                      <a:pt x="98387" y="743838"/>
                    </a:lnTo>
                    <a:lnTo>
                      <a:pt x="138992" y="764951"/>
                    </a:lnTo>
                    <a:lnTo>
                      <a:pt x="181010" y="781748"/>
                    </a:lnTo>
                    <a:lnTo>
                      <a:pt x="224113" y="794247"/>
                    </a:lnTo>
                    <a:lnTo>
                      <a:pt x="267973" y="802465"/>
                    </a:lnTo>
                    <a:lnTo>
                      <a:pt x="312260" y="806421"/>
                    </a:lnTo>
                    <a:lnTo>
                      <a:pt x="356647" y="806132"/>
                    </a:lnTo>
                    <a:lnTo>
                      <a:pt x="400805" y="801617"/>
                    </a:lnTo>
                    <a:lnTo>
                      <a:pt x="444405" y="792892"/>
                    </a:lnTo>
                    <a:lnTo>
                      <a:pt x="487118" y="779977"/>
                    </a:lnTo>
                    <a:lnTo>
                      <a:pt x="528617" y="762888"/>
                    </a:lnTo>
                    <a:lnTo>
                      <a:pt x="568573" y="741645"/>
                    </a:lnTo>
                    <a:lnTo>
                      <a:pt x="606656" y="716264"/>
                    </a:lnTo>
                    <a:lnTo>
                      <a:pt x="642539" y="686763"/>
                    </a:lnTo>
                    <a:lnTo>
                      <a:pt x="675894" y="653161"/>
                    </a:lnTo>
                    <a:lnTo>
                      <a:pt x="705692" y="616368"/>
                    </a:lnTo>
                    <a:lnTo>
                      <a:pt x="731138" y="577506"/>
                    </a:lnTo>
                    <a:lnTo>
                      <a:pt x="752251" y="536901"/>
                    </a:lnTo>
                    <a:lnTo>
                      <a:pt x="769048" y="494883"/>
                    </a:lnTo>
                    <a:lnTo>
                      <a:pt x="781547" y="451780"/>
                    </a:lnTo>
                    <a:lnTo>
                      <a:pt x="789765" y="407920"/>
                    </a:lnTo>
                    <a:lnTo>
                      <a:pt x="793721" y="363633"/>
                    </a:lnTo>
                    <a:lnTo>
                      <a:pt x="793432" y="319246"/>
                    </a:lnTo>
                    <a:lnTo>
                      <a:pt x="788917" y="275088"/>
                    </a:lnTo>
                    <a:lnTo>
                      <a:pt x="780192" y="231488"/>
                    </a:lnTo>
                    <a:lnTo>
                      <a:pt x="767277" y="188775"/>
                    </a:lnTo>
                    <a:lnTo>
                      <a:pt x="750188" y="147276"/>
                    </a:lnTo>
                    <a:lnTo>
                      <a:pt x="728945" y="107320"/>
                    </a:lnTo>
                    <a:lnTo>
                      <a:pt x="703564" y="69237"/>
                    </a:lnTo>
                    <a:lnTo>
                      <a:pt x="674063" y="33354"/>
                    </a:lnTo>
                    <a:lnTo>
                      <a:pt x="640461" y="0"/>
                    </a:lnTo>
                    <a:close/>
                  </a:path>
                </a:pathLst>
              </a:custGeom>
              <a:solidFill>
                <a:srgbClr val="FFFFFF">
                  <a:alpha val="10195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1" name="object 47"/>
              <p:cNvSpPr/>
              <p:nvPr/>
            </p:nvSpPr>
            <p:spPr>
              <a:xfrm>
                <a:off x="3407917" y="2435986"/>
                <a:ext cx="929640" cy="859155"/>
              </a:xfrm>
              <a:custGeom>
                <a:avLst/>
                <a:gdLst/>
                <a:ahLst/>
                <a:cxnLst/>
                <a:rect l="l" t="t" r="r" b="b"/>
                <a:pathLst>
                  <a:path w="929639" h="859154">
                    <a:moveTo>
                      <a:pt x="833882" y="0"/>
                    </a:moveTo>
                    <a:lnTo>
                      <a:pt x="0" y="706247"/>
                    </a:lnTo>
                    <a:lnTo>
                      <a:pt x="35640" y="737587"/>
                    </a:lnTo>
                    <a:lnTo>
                      <a:pt x="73183" y="765320"/>
                    </a:lnTo>
                    <a:lnTo>
                      <a:pt x="112396" y="789448"/>
                    </a:lnTo>
                    <a:lnTo>
                      <a:pt x="153046" y="809978"/>
                    </a:lnTo>
                    <a:lnTo>
                      <a:pt x="194900" y="826914"/>
                    </a:lnTo>
                    <a:lnTo>
                      <a:pt x="237724" y="840262"/>
                    </a:lnTo>
                    <a:lnTo>
                      <a:pt x="281286" y="850026"/>
                    </a:lnTo>
                    <a:lnTo>
                      <a:pt x="325353" y="856211"/>
                    </a:lnTo>
                    <a:lnTo>
                      <a:pt x="369692" y="858822"/>
                    </a:lnTo>
                    <a:lnTo>
                      <a:pt x="414068" y="857865"/>
                    </a:lnTo>
                    <a:lnTo>
                      <a:pt x="458251" y="853344"/>
                    </a:lnTo>
                    <a:lnTo>
                      <a:pt x="502005" y="845264"/>
                    </a:lnTo>
                    <a:lnTo>
                      <a:pt x="545099" y="833631"/>
                    </a:lnTo>
                    <a:lnTo>
                      <a:pt x="587298" y="818449"/>
                    </a:lnTo>
                    <a:lnTo>
                      <a:pt x="628371" y="799723"/>
                    </a:lnTo>
                    <a:lnTo>
                      <a:pt x="668084" y="777458"/>
                    </a:lnTo>
                    <a:lnTo>
                      <a:pt x="706204" y="751660"/>
                    </a:lnTo>
                    <a:lnTo>
                      <a:pt x="742497" y="722333"/>
                    </a:lnTo>
                    <a:lnTo>
                      <a:pt x="776732" y="689483"/>
                    </a:lnTo>
                    <a:lnTo>
                      <a:pt x="808574" y="653203"/>
                    </a:lnTo>
                    <a:lnTo>
                      <a:pt x="836746" y="614830"/>
                    </a:lnTo>
                    <a:lnTo>
                      <a:pt x="861227" y="574616"/>
                    </a:lnTo>
                    <a:lnTo>
                      <a:pt x="881995" y="532816"/>
                    </a:lnTo>
                    <a:lnTo>
                      <a:pt x="899028" y="489684"/>
                    </a:lnTo>
                    <a:lnTo>
                      <a:pt x="912306" y="445474"/>
                    </a:lnTo>
                    <a:lnTo>
                      <a:pt x="921808" y="400441"/>
                    </a:lnTo>
                    <a:lnTo>
                      <a:pt x="927512" y="354838"/>
                    </a:lnTo>
                    <a:lnTo>
                      <a:pt x="929397" y="308919"/>
                    </a:lnTo>
                    <a:lnTo>
                      <a:pt x="927442" y="262939"/>
                    </a:lnTo>
                    <a:lnTo>
                      <a:pt x="921626" y="217151"/>
                    </a:lnTo>
                    <a:lnTo>
                      <a:pt x="911927" y="171811"/>
                    </a:lnTo>
                    <a:lnTo>
                      <a:pt x="898324" y="127171"/>
                    </a:lnTo>
                    <a:lnTo>
                      <a:pt x="880797" y="83487"/>
                    </a:lnTo>
                    <a:lnTo>
                      <a:pt x="859323" y="41011"/>
                    </a:lnTo>
                    <a:lnTo>
                      <a:pt x="833882" y="0"/>
                    </a:lnTo>
                    <a:close/>
                  </a:path>
                </a:pathLst>
              </a:custGeom>
              <a:solidFill>
                <a:srgbClr val="FFFFFF">
                  <a:alpha val="21174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2" name="object 48"/>
              <p:cNvSpPr/>
              <p:nvPr/>
            </p:nvSpPr>
            <p:spPr>
              <a:xfrm>
                <a:off x="1712976" y="2511539"/>
                <a:ext cx="1151382" cy="41073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3" name="object 49"/>
              <p:cNvSpPr/>
              <p:nvPr/>
            </p:nvSpPr>
            <p:spPr>
              <a:xfrm>
                <a:off x="419100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593597" y="0"/>
                    </a:moveTo>
                    <a:lnTo>
                      <a:pt x="544913" y="1965"/>
                    </a:lnTo>
                    <a:lnTo>
                      <a:pt x="497312" y="7759"/>
                    </a:lnTo>
                    <a:lnTo>
                      <a:pt x="450948" y="17229"/>
                    </a:lnTo>
                    <a:lnTo>
                      <a:pt x="405974" y="30223"/>
                    </a:lnTo>
                    <a:lnTo>
                      <a:pt x="362541" y="46589"/>
                    </a:lnTo>
                    <a:lnTo>
                      <a:pt x="320804" y="66172"/>
                    </a:lnTo>
                    <a:lnTo>
                      <a:pt x="280914" y="88822"/>
                    </a:lnTo>
                    <a:lnTo>
                      <a:pt x="243025" y="114385"/>
                    </a:lnTo>
                    <a:lnTo>
                      <a:pt x="207289" y="142708"/>
                    </a:lnTo>
                    <a:lnTo>
                      <a:pt x="173859" y="173640"/>
                    </a:lnTo>
                    <a:lnTo>
                      <a:pt x="142888" y="207028"/>
                    </a:lnTo>
                    <a:lnTo>
                      <a:pt x="114529" y="242718"/>
                    </a:lnTo>
                    <a:lnTo>
                      <a:pt x="88933" y="280558"/>
                    </a:lnTo>
                    <a:lnTo>
                      <a:pt x="66255" y="320397"/>
                    </a:lnTo>
                    <a:lnTo>
                      <a:pt x="46647" y="362080"/>
                    </a:lnTo>
                    <a:lnTo>
                      <a:pt x="30261" y="405457"/>
                    </a:lnTo>
                    <a:lnTo>
                      <a:pt x="17251" y="450373"/>
                    </a:lnTo>
                    <a:lnTo>
                      <a:pt x="7769" y="496676"/>
                    </a:lnTo>
                    <a:lnTo>
                      <a:pt x="1967" y="544215"/>
                    </a:lnTo>
                    <a:lnTo>
                      <a:pt x="0" y="592836"/>
                    </a:lnTo>
                    <a:lnTo>
                      <a:pt x="1967" y="641456"/>
                    </a:lnTo>
                    <a:lnTo>
                      <a:pt x="7769" y="688995"/>
                    </a:lnTo>
                    <a:lnTo>
                      <a:pt x="17251" y="735298"/>
                    </a:lnTo>
                    <a:lnTo>
                      <a:pt x="30261" y="780214"/>
                    </a:lnTo>
                    <a:lnTo>
                      <a:pt x="46647" y="823591"/>
                    </a:lnTo>
                    <a:lnTo>
                      <a:pt x="66255" y="865274"/>
                    </a:lnTo>
                    <a:lnTo>
                      <a:pt x="88933" y="905113"/>
                    </a:lnTo>
                    <a:lnTo>
                      <a:pt x="114529" y="942953"/>
                    </a:lnTo>
                    <a:lnTo>
                      <a:pt x="142888" y="978643"/>
                    </a:lnTo>
                    <a:lnTo>
                      <a:pt x="173859" y="1012031"/>
                    </a:lnTo>
                    <a:lnTo>
                      <a:pt x="207289" y="1042963"/>
                    </a:lnTo>
                    <a:lnTo>
                      <a:pt x="243025" y="1071286"/>
                    </a:lnTo>
                    <a:lnTo>
                      <a:pt x="280914" y="1096849"/>
                    </a:lnTo>
                    <a:lnTo>
                      <a:pt x="320804" y="1119499"/>
                    </a:lnTo>
                    <a:lnTo>
                      <a:pt x="362541" y="1139082"/>
                    </a:lnTo>
                    <a:lnTo>
                      <a:pt x="405974" y="1155448"/>
                    </a:lnTo>
                    <a:lnTo>
                      <a:pt x="450948" y="1168442"/>
                    </a:lnTo>
                    <a:lnTo>
                      <a:pt x="497312" y="1177912"/>
                    </a:lnTo>
                    <a:lnTo>
                      <a:pt x="544913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6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4" name="object 50"/>
              <p:cNvSpPr/>
              <p:nvPr/>
            </p:nvSpPr>
            <p:spPr>
              <a:xfrm>
                <a:off x="419100" y="2153411"/>
                <a:ext cx="1187450" cy="1186180"/>
              </a:xfrm>
              <a:custGeom>
                <a:avLst/>
                <a:gdLst/>
                <a:ahLst/>
                <a:cxnLst/>
                <a:rect l="l" t="t" r="r" b="b"/>
                <a:pathLst>
                  <a:path w="1187450" h="1186179">
                    <a:moveTo>
                      <a:pt x="0" y="592836"/>
                    </a:moveTo>
                    <a:lnTo>
                      <a:pt x="1967" y="641456"/>
                    </a:lnTo>
                    <a:lnTo>
                      <a:pt x="7769" y="688995"/>
                    </a:lnTo>
                    <a:lnTo>
                      <a:pt x="17251" y="735298"/>
                    </a:lnTo>
                    <a:lnTo>
                      <a:pt x="30261" y="780214"/>
                    </a:lnTo>
                    <a:lnTo>
                      <a:pt x="46647" y="823591"/>
                    </a:lnTo>
                    <a:lnTo>
                      <a:pt x="66255" y="865274"/>
                    </a:lnTo>
                    <a:lnTo>
                      <a:pt x="88933" y="905113"/>
                    </a:lnTo>
                    <a:lnTo>
                      <a:pt x="114529" y="942953"/>
                    </a:lnTo>
                    <a:lnTo>
                      <a:pt x="142888" y="978643"/>
                    </a:lnTo>
                    <a:lnTo>
                      <a:pt x="173859" y="1012031"/>
                    </a:lnTo>
                    <a:lnTo>
                      <a:pt x="207289" y="1042963"/>
                    </a:lnTo>
                    <a:lnTo>
                      <a:pt x="243025" y="1071286"/>
                    </a:lnTo>
                    <a:lnTo>
                      <a:pt x="280914" y="1096849"/>
                    </a:lnTo>
                    <a:lnTo>
                      <a:pt x="320804" y="1119499"/>
                    </a:lnTo>
                    <a:lnTo>
                      <a:pt x="362541" y="1139082"/>
                    </a:lnTo>
                    <a:lnTo>
                      <a:pt x="405974" y="1155448"/>
                    </a:lnTo>
                    <a:lnTo>
                      <a:pt x="450948" y="1168442"/>
                    </a:lnTo>
                    <a:lnTo>
                      <a:pt x="497312" y="1177912"/>
                    </a:lnTo>
                    <a:lnTo>
                      <a:pt x="544913" y="1183706"/>
                    </a:lnTo>
                    <a:lnTo>
                      <a:pt x="593597" y="1185672"/>
                    </a:lnTo>
                    <a:lnTo>
                      <a:pt x="642275" y="1183706"/>
                    </a:lnTo>
                    <a:lnTo>
                      <a:pt x="689870" y="1177912"/>
                    </a:lnTo>
                    <a:lnTo>
                      <a:pt x="736230" y="1168442"/>
                    </a:lnTo>
                    <a:lnTo>
                      <a:pt x="781202" y="1155448"/>
                    </a:lnTo>
                    <a:lnTo>
                      <a:pt x="824632" y="1139082"/>
                    </a:lnTo>
                    <a:lnTo>
                      <a:pt x="866369" y="1119499"/>
                    </a:lnTo>
                    <a:lnTo>
                      <a:pt x="906258" y="1096849"/>
                    </a:lnTo>
                    <a:lnTo>
                      <a:pt x="944148" y="1071286"/>
                    </a:lnTo>
                    <a:lnTo>
                      <a:pt x="979885" y="1042963"/>
                    </a:lnTo>
                    <a:lnTo>
                      <a:pt x="1013317" y="1012031"/>
                    </a:lnTo>
                    <a:lnTo>
                      <a:pt x="1044290" y="978643"/>
                    </a:lnTo>
                    <a:lnTo>
                      <a:pt x="1072652" y="942953"/>
                    </a:lnTo>
                    <a:lnTo>
                      <a:pt x="1098249" y="905113"/>
                    </a:lnTo>
                    <a:lnTo>
                      <a:pt x="1120930" y="865274"/>
                    </a:lnTo>
                    <a:lnTo>
                      <a:pt x="1140541" y="823591"/>
                    </a:lnTo>
                    <a:lnTo>
                      <a:pt x="1156929" y="780214"/>
                    </a:lnTo>
                    <a:lnTo>
                      <a:pt x="1169941" y="735298"/>
                    </a:lnTo>
                    <a:lnTo>
                      <a:pt x="1179425" y="688995"/>
                    </a:lnTo>
                    <a:lnTo>
                      <a:pt x="1185227" y="641456"/>
                    </a:lnTo>
                    <a:lnTo>
                      <a:pt x="1187196" y="592836"/>
                    </a:lnTo>
                    <a:lnTo>
                      <a:pt x="1185227" y="544215"/>
                    </a:lnTo>
                    <a:lnTo>
                      <a:pt x="1179425" y="496676"/>
                    </a:lnTo>
                    <a:lnTo>
                      <a:pt x="1169941" y="450373"/>
                    </a:lnTo>
                    <a:lnTo>
                      <a:pt x="1156929" y="405457"/>
                    </a:lnTo>
                    <a:lnTo>
                      <a:pt x="1140541" y="362080"/>
                    </a:lnTo>
                    <a:lnTo>
                      <a:pt x="1120930" y="320397"/>
                    </a:lnTo>
                    <a:lnTo>
                      <a:pt x="1098249" y="280558"/>
                    </a:lnTo>
                    <a:lnTo>
                      <a:pt x="1072652" y="242718"/>
                    </a:lnTo>
                    <a:lnTo>
                      <a:pt x="1044290" y="207028"/>
                    </a:lnTo>
                    <a:lnTo>
                      <a:pt x="1013317" y="173640"/>
                    </a:lnTo>
                    <a:lnTo>
                      <a:pt x="979885" y="142708"/>
                    </a:lnTo>
                    <a:lnTo>
                      <a:pt x="944148" y="114385"/>
                    </a:lnTo>
                    <a:lnTo>
                      <a:pt x="906258" y="88822"/>
                    </a:lnTo>
                    <a:lnTo>
                      <a:pt x="866369" y="66172"/>
                    </a:lnTo>
                    <a:lnTo>
                      <a:pt x="824632" y="46589"/>
                    </a:lnTo>
                    <a:lnTo>
                      <a:pt x="781202" y="30223"/>
                    </a:lnTo>
                    <a:lnTo>
                      <a:pt x="736230" y="17229"/>
                    </a:lnTo>
                    <a:lnTo>
                      <a:pt x="689870" y="7759"/>
                    </a:lnTo>
                    <a:lnTo>
                      <a:pt x="642275" y="1965"/>
                    </a:lnTo>
                    <a:lnTo>
                      <a:pt x="593597" y="0"/>
                    </a:lnTo>
                    <a:lnTo>
                      <a:pt x="544913" y="1965"/>
                    </a:lnTo>
                    <a:lnTo>
                      <a:pt x="497312" y="7759"/>
                    </a:lnTo>
                    <a:lnTo>
                      <a:pt x="450948" y="17229"/>
                    </a:lnTo>
                    <a:lnTo>
                      <a:pt x="405974" y="30223"/>
                    </a:lnTo>
                    <a:lnTo>
                      <a:pt x="362541" y="46589"/>
                    </a:lnTo>
                    <a:lnTo>
                      <a:pt x="320804" y="66172"/>
                    </a:lnTo>
                    <a:lnTo>
                      <a:pt x="280914" y="88822"/>
                    </a:lnTo>
                    <a:lnTo>
                      <a:pt x="243025" y="114385"/>
                    </a:lnTo>
                    <a:lnTo>
                      <a:pt x="207289" y="142708"/>
                    </a:lnTo>
                    <a:lnTo>
                      <a:pt x="173859" y="173640"/>
                    </a:lnTo>
                    <a:lnTo>
                      <a:pt x="142888" y="207028"/>
                    </a:lnTo>
                    <a:lnTo>
                      <a:pt x="114529" y="242718"/>
                    </a:lnTo>
                    <a:lnTo>
                      <a:pt x="88933" y="280558"/>
                    </a:lnTo>
                    <a:lnTo>
                      <a:pt x="66255" y="320397"/>
                    </a:lnTo>
                    <a:lnTo>
                      <a:pt x="46647" y="362080"/>
                    </a:lnTo>
                    <a:lnTo>
                      <a:pt x="30261" y="405457"/>
                    </a:lnTo>
                    <a:lnTo>
                      <a:pt x="17251" y="450373"/>
                    </a:lnTo>
                    <a:lnTo>
                      <a:pt x="7769" y="496676"/>
                    </a:lnTo>
                    <a:lnTo>
                      <a:pt x="1967" y="544215"/>
                    </a:lnTo>
                    <a:lnTo>
                      <a:pt x="0" y="592836"/>
                    </a:lnTo>
                    <a:close/>
                  </a:path>
                </a:pathLst>
              </a:custGeom>
              <a:ln w="3175">
                <a:solidFill>
                  <a:srgbClr val="0058A7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5" name="object 51"/>
              <p:cNvSpPr/>
              <p:nvPr/>
            </p:nvSpPr>
            <p:spPr>
              <a:xfrm>
                <a:off x="461772" y="2194560"/>
                <a:ext cx="1100328" cy="1100327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6" name="object 52"/>
              <p:cNvSpPr/>
              <p:nvPr/>
            </p:nvSpPr>
            <p:spPr>
              <a:xfrm>
                <a:off x="550163" y="2282951"/>
                <a:ext cx="925194" cy="925194"/>
              </a:xfrm>
              <a:custGeom>
                <a:avLst/>
                <a:gdLst/>
                <a:ahLst/>
                <a:cxnLst/>
                <a:rect l="l" t="t" r="r" b="b"/>
                <a:pathLst>
                  <a:path w="925194" h="925194">
                    <a:moveTo>
                      <a:pt x="462533" y="0"/>
                    </a:moveTo>
                    <a:lnTo>
                      <a:pt x="415243" y="2388"/>
                    </a:lnTo>
                    <a:lnTo>
                      <a:pt x="369318" y="9399"/>
                    </a:lnTo>
                    <a:lnTo>
                      <a:pt x="324991" y="20799"/>
                    </a:lnTo>
                    <a:lnTo>
                      <a:pt x="282496" y="36355"/>
                    </a:lnTo>
                    <a:lnTo>
                      <a:pt x="242064" y="55836"/>
                    </a:lnTo>
                    <a:lnTo>
                      <a:pt x="203928" y="79007"/>
                    </a:lnTo>
                    <a:lnTo>
                      <a:pt x="168320" y="105637"/>
                    </a:lnTo>
                    <a:lnTo>
                      <a:pt x="135474" y="135493"/>
                    </a:lnTo>
                    <a:lnTo>
                      <a:pt x="105621" y="168341"/>
                    </a:lnTo>
                    <a:lnTo>
                      <a:pt x="78994" y="203950"/>
                    </a:lnTo>
                    <a:lnTo>
                      <a:pt x="55825" y="242086"/>
                    </a:lnTo>
                    <a:lnTo>
                      <a:pt x="36348" y="282517"/>
                    </a:lnTo>
                    <a:lnTo>
                      <a:pt x="20794" y="325010"/>
                    </a:lnTo>
                    <a:lnTo>
                      <a:pt x="9397" y="369332"/>
                    </a:lnTo>
                    <a:lnTo>
                      <a:pt x="2388" y="415251"/>
                    </a:lnTo>
                    <a:lnTo>
                      <a:pt x="0" y="462534"/>
                    </a:lnTo>
                    <a:lnTo>
                      <a:pt x="2388" y="509816"/>
                    </a:lnTo>
                    <a:lnTo>
                      <a:pt x="9397" y="555735"/>
                    </a:lnTo>
                    <a:lnTo>
                      <a:pt x="20794" y="600057"/>
                    </a:lnTo>
                    <a:lnTo>
                      <a:pt x="36348" y="642550"/>
                    </a:lnTo>
                    <a:lnTo>
                      <a:pt x="55825" y="682981"/>
                    </a:lnTo>
                    <a:lnTo>
                      <a:pt x="78994" y="721117"/>
                    </a:lnTo>
                    <a:lnTo>
                      <a:pt x="105621" y="756726"/>
                    </a:lnTo>
                    <a:lnTo>
                      <a:pt x="135474" y="789574"/>
                    </a:lnTo>
                    <a:lnTo>
                      <a:pt x="168320" y="819430"/>
                    </a:lnTo>
                    <a:lnTo>
                      <a:pt x="203928" y="846060"/>
                    </a:lnTo>
                    <a:lnTo>
                      <a:pt x="242064" y="869231"/>
                    </a:lnTo>
                    <a:lnTo>
                      <a:pt x="282496" y="888712"/>
                    </a:lnTo>
                    <a:lnTo>
                      <a:pt x="324991" y="904268"/>
                    </a:lnTo>
                    <a:lnTo>
                      <a:pt x="369318" y="915668"/>
                    </a:lnTo>
                    <a:lnTo>
                      <a:pt x="415243" y="922679"/>
                    </a:lnTo>
                    <a:lnTo>
                      <a:pt x="462533" y="925068"/>
                    </a:lnTo>
                    <a:lnTo>
                      <a:pt x="509824" y="922679"/>
                    </a:lnTo>
                    <a:lnTo>
                      <a:pt x="555749" y="915668"/>
                    </a:lnTo>
                    <a:lnTo>
                      <a:pt x="600076" y="904268"/>
                    </a:lnTo>
                    <a:lnTo>
                      <a:pt x="642571" y="888712"/>
                    </a:lnTo>
                    <a:lnTo>
                      <a:pt x="683003" y="869231"/>
                    </a:lnTo>
                    <a:lnTo>
                      <a:pt x="721139" y="846060"/>
                    </a:lnTo>
                    <a:lnTo>
                      <a:pt x="756747" y="819430"/>
                    </a:lnTo>
                    <a:lnTo>
                      <a:pt x="789593" y="789574"/>
                    </a:lnTo>
                    <a:lnTo>
                      <a:pt x="819446" y="756726"/>
                    </a:lnTo>
                    <a:lnTo>
                      <a:pt x="846073" y="721117"/>
                    </a:lnTo>
                    <a:lnTo>
                      <a:pt x="869242" y="682981"/>
                    </a:lnTo>
                    <a:lnTo>
                      <a:pt x="888719" y="642550"/>
                    </a:lnTo>
                    <a:lnTo>
                      <a:pt x="904273" y="600057"/>
                    </a:lnTo>
                    <a:lnTo>
                      <a:pt x="915670" y="555735"/>
                    </a:lnTo>
                    <a:lnTo>
                      <a:pt x="922679" y="509816"/>
                    </a:lnTo>
                    <a:lnTo>
                      <a:pt x="925068" y="462534"/>
                    </a:lnTo>
                    <a:lnTo>
                      <a:pt x="922679" y="415251"/>
                    </a:lnTo>
                    <a:lnTo>
                      <a:pt x="915670" y="369332"/>
                    </a:lnTo>
                    <a:lnTo>
                      <a:pt x="904273" y="325010"/>
                    </a:lnTo>
                    <a:lnTo>
                      <a:pt x="888719" y="282517"/>
                    </a:lnTo>
                    <a:lnTo>
                      <a:pt x="869242" y="242086"/>
                    </a:lnTo>
                    <a:lnTo>
                      <a:pt x="846073" y="203950"/>
                    </a:lnTo>
                    <a:lnTo>
                      <a:pt x="819446" y="168341"/>
                    </a:lnTo>
                    <a:lnTo>
                      <a:pt x="789593" y="135493"/>
                    </a:lnTo>
                    <a:lnTo>
                      <a:pt x="756747" y="105637"/>
                    </a:lnTo>
                    <a:lnTo>
                      <a:pt x="721139" y="79007"/>
                    </a:lnTo>
                    <a:lnTo>
                      <a:pt x="683003" y="55836"/>
                    </a:lnTo>
                    <a:lnTo>
                      <a:pt x="642571" y="36355"/>
                    </a:lnTo>
                    <a:lnTo>
                      <a:pt x="600076" y="20799"/>
                    </a:lnTo>
                    <a:lnTo>
                      <a:pt x="555749" y="9399"/>
                    </a:lnTo>
                    <a:lnTo>
                      <a:pt x="509824" y="2388"/>
                    </a:lnTo>
                    <a:lnTo>
                      <a:pt x="46253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7" name="object 53"/>
              <p:cNvSpPr/>
              <p:nvPr/>
            </p:nvSpPr>
            <p:spPr>
              <a:xfrm>
                <a:off x="681062" y="2401189"/>
                <a:ext cx="794385" cy="806450"/>
              </a:xfrm>
              <a:custGeom>
                <a:avLst/>
                <a:gdLst/>
                <a:ahLst/>
                <a:cxnLst/>
                <a:rect l="l" t="t" r="r" b="b"/>
                <a:pathLst>
                  <a:path w="794385" h="806450">
                    <a:moveTo>
                      <a:pt x="640499" y="0"/>
                    </a:moveTo>
                    <a:lnTo>
                      <a:pt x="0" y="666750"/>
                    </a:lnTo>
                    <a:lnTo>
                      <a:pt x="5553" y="672341"/>
                    </a:lnTo>
                    <a:lnTo>
                      <a:pt x="11201" y="677862"/>
                    </a:lnTo>
                    <a:lnTo>
                      <a:pt x="59579" y="718392"/>
                    </a:lnTo>
                    <a:lnTo>
                      <a:pt x="98444" y="743838"/>
                    </a:lnTo>
                    <a:lnTo>
                      <a:pt x="139050" y="764951"/>
                    </a:lnTo>
                    <a:lnTo>
                      <a:pt x="181068" y="781748"/>
                    </a:lnTo>
                    <a:lnTo>
                      <a:pt x="224170" y="794247"/>
                    </a:lnTo>
                    <a:lnTo>
                      <a:pt x="268028" y="802465"/>
                    </a:lnTo>
                    <a:lnTo>
                      <a:pt x="312313" y="806421"/>
                    </a:lnTo>
                    <a:lnTo>
                      <a:pt x="356696" y="806132"/>
                    </a:lnTo>
                    <a:lnTo>
                      <a:pt x="400851" y="801617"/>
                    </a:lnTo>
                    <a:lnTo>
                      <a:pt x="444448" y="792892"/>
                    </a:lnTo>
                    <a:lnTo>
                      <a:pt x="487159" y="779977"/>
                    </a:lnTo>
                    <a:lnTo>
                      <a:pt x="528655" y="762888"/>
                    </a:lnTo>
                    <a:lnTo>
                      <a:pt x="568609" y="741645"/>
                    </a:lnTo>
                    <a:lnTo>
                      <a:pt x="606692" y="716264"/>
                    </a:lnTo>
                    <a:lnTo>
                      <a:pt x="642576" y="686763"/>
                    </a:lnTo>
                    <a:lnTo>
                      <a:pt x="675932" y="653161"/>
                    </a:lnTo>
                    <a:lnTo>
                      <a:pt x="705730" y="616368"/>
                    </a:lnTo>
                    <a:lnTo>
                      <a:pt x="731177" y="577506"/>
                    </a:lnTo>
                    <a:lnTo>
                      <a:pt x="752289" y="536901"/>
                    </a:lnTo>
                    <a:lnTo>
                      <a:pt x="769086" y="494883"/>
                    </a:lnTo>
                    <a:lnTo>
                      <a:pt x="781585" y="451780"/>
                    </a:lnTo>
                    <a:lnTo>
                      <a:pt x="789803" y="407920"/>
                    </a:lnTo>
                    <a:lnTo>
                      <a:pt x="793759" y="363633"/>
                    </a:lnTo>
                    <a:lnTo>
                      <a:pt x="793470" y="319246"/>
                    </a:lnTo>
                    <a:lnTo>
                      <a:pt x="788955" y="275088"/>
                    </a:lnTo>
                    <a:lnTo>
                      <a:pt x="780230" y="231488"/>
                    </a:lnTo>
                    <a:lnTo>
                      <a:pt x="767315" y="188775"/>
                    </a:lnTo>
                    <a:lnTo>
                      <a:pt x="750227" y="147276"/>
                    </a:lnTo>
                    <a:lnTo>
                      <a:pt x="728983" y="107320"/>
                    </a:lnTo>
                    <a:lnTo>
                      <a:pt x="703602" y="69237"/>
                    </a:lnTo>
                    <a:lnTo>
                      <a:pt x="674101" y="33354"/>
                    </a:lnTo>
                    <a:lnTo>
                      <a:pt x="640499" y="0"/>
                    </a:lnTo>
                    <a:close/>
                  </a:path>
                </a:pathLst>
              </a:custGeom>
              <a:solidFill>
                <a:srgbClr val="FFFFFF">
                  <a:alpha val="10195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8" name="object 54"/>
              <p:cNvSpPr/>
              <p:nvPr/>
            </p:nvSpPr>
            <p:spPr>
              <a:xfrm>
                <a:off x="632713" y="2435986"/>
                <a:ext cx="929640" cy="859155"/>
              </a:xfrm>
              <a:custGeom>
                <a:avLst/>
                <a:gdLst/>
                <a:ahLst/>
                <a:cxnLst/>
                <a:rect l="l" t="t" r="r" b="b"/>
                <a:pathLst>
                  <a:path w="929640" h="859154">
                    <a:moveTo>
                      <a:pt x="833882" y="0"/>
                    </a:moveTo>
                    <a:lnTo>
                      <a:pt x="0" y="706247"/>
                    </a:lnTo>
                    <a:lnTo>
                      <a:pt x="35632" y="737587"/>
                    </a:lnTo>
                    <a:lnTo>
                      <a:pt x="73170" y="765320"/>
                    </a:lnTo>
                    <a:lnTo>
                      <a:pt x="112379" y="789448"/>
                    </a:lnTo>
                    <a:lnTo>
                      <a:pt x="153026" y="809978"/>
                    </a:lnTo>
                    <a:lnTo>
                      <a:pt x="194878" y="826914"/>
                    </a:lnTo>
                    <a:lnTo>
                      <a:pt x="237702" y="840262"/>
                    </a:lnTo>
                    <a:lnTo>
                      <a:pt x="281264" y="850026"/>
                    </a:lnTo>
                    <a:lnTo>
                      <a:pt x="325332" y="856211"/>
                    </a:lnTo>
                    <a:lnTo>
                      <a:pt x="369672" y="858822"/>
                    </a:lnTo>
                    <a:lnTo>
                      <a:pt x="414050" y="857865"/>
                    </a:lnTo>
                    <a:lnTo>
                      <a:pt x="458235" y="853344"/>
                    </a:lnTo>
                    <a:lnTo>
                      <a:pt x="501992" y="845264"/>
                    </a:lnTo>
                    <a:lnTo>
                      <a:pt x="545088" y="833631"/>
                    </a:lnTo>
                    <a:lnTo>
                      <a:pt x="587291" y="818449"/>
                    </a:lnTo>
                    <a:lnTo>
                      <a:pt x="628366" y="799723"/>
                    </a:lnTo>
                    <a:lnTo>
                      <a:pt x="668081" y="777458"/>
                    </a:lnTo>
                    <a:lnTo>
                      <a:pt x="706202" y="751660"/>
                    </a:lnTo>
                    <a:lnTo>
                      <a:pt x="742497" y="722333"/>
                    </a:lnTo>
                    <a:lnTo>
                      <a:pt x="776732" y="689483"/>
                    </a:lnTo>
                    <a:lnTo>
                      <a:pt x="808574" y="653203"/>
                    </a:lnTo>
                    <a:lnTo>
                      <a:pt x="836746" y="614830"/>
                    </a:lnTo>
                    <a:lnTo>
                      <a:pt x="861227" y="574616"/>
                    </a:lnTo>
                    <a:lnTo>
                      <a:pt x="881995" y="532816"/>
                    </a:lnTo>
                    <a:lnTo>
                      <a:pt x="899028" y="489684"/>
                    </a:lnTo>
                    <a:lnTo>
                      <a:pt x="912306" y="445474"/>
                    </a:lnTo>
                    <a:lnTo>
                      <a:pt x="921808" y="400441"/>
                    </a:lnTo>
                    <a:lnTo>
                      <a:pt x="927512" y="354838"/>
                    </a:lnTo>
                    <a:lnTo>
                      <a:pt x="929397" y="308919"/>
                    </a:lnTo>
                    <a:lnTo>
                      <a:pt x="927442" y="262939"/>
                    </a:lnTo>
                    <a:lnTo>
                      <a:pt x="921626" y="217151"/>
                    </a:lnTo>
                    <a:lnTo>
                      <a:pt x="911927" y="171811"/>
                    </a:lnTo>
                    <a:lnTo>
                      <a:pt x="898324" y="127171"/>
                    </a:lnTo>
                    <a:lnTo>
                      <a:pt x="880797" y="83487"/>
                    </a:lnTo>
                    <a:lnTo>
                      <a:pt x="859323" y="41011"/>
                    </a:lnTo>
                    <a:lnTo>
                      <a:pt x="833882" y="0"/>
                    </a:lnTo>
                    <a:close/>
                  </a:path>
                </a:pathLst>
              </a:custGeom>
              <a:solidFill>
                <a:srgbClr val="FFFFFF">
                  <a:alpha val="21174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19" name="object 55"/>
              <p:cNvSpPr/>
              <p:nvPr/>
            </p:nvSpPr>
            <p:spPr>
              <a:xfrm>
                <a:off x="312420" y="1904238"/>
                <a:ext cx="22859" cy="126746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0" name="object 56"/>
              <p:cNvSpPr/>
              <p:nvPr/>
            </p:nvSpPr>
            <p:spPr>
              <a:xfrm>
                <a:off x="518159" y="2366772"/>
                <a:ext cx="914400" cy="816863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1" name="object 57"/>
              <p:cNvSpPr/>
              <p:nvPr/>
            </p:nvSpPr>
            <p:spPr>
              <a:xfrm>
                <a:off x="3454908" y="2304288"/>
                <a:ext cx="693420" cy="877824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2" name="object 30"/>
              <p:cNvSpPr/>
              <p:nvPr/>
            </p:nvSpPr>
            <p:spPr>
              <a:xfrm>
                <a:off x="442844" y="1717630"/>
                <a:ext cx="925842" cy="221792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81" name="object 27"/>
            <p:cNvSpPr/>
            <p:nvPr/>
          </p:nvSpPr>
          <p:spPr>
            <a:xfrm>
              <a:off x="309604" y="1676081"/>
              <a:ext cx="1396365" cy="372110"/>
            </a:xfrm>
            <a:custGeom>
              <a:avLst/>
              <a:gdLst/>
              <a:ahLst/>
              <a:cxnLst/>
              <a:rect l="l" t="t" r="r" b="b"/>
              <a:pathLst>
                <a:path w="1396364" h="372110">
                  <a:moveTo>
                    <a:pt x="1264031" y="0"/>
                  </a:moveTo>
                  <a:lnTo>
                    <a:pt x="186220" y="0"/>
                  </a:lnTo>
                  <a:lnTo>
                    <a:pt x="136716" y="6637"/>
                  </a:lnTo>
                  <a:lnTo>
                    <a:pt x="92232" y="25371"/>
                  </a:lnTo>
                  <a:lnTo>
                    <a:pt x="54543" y="54435"/>
                  </a:lnTo>
                  <a:lnTo>
                    <a:pt x="25424" y="92060"/>
                  </a:lnTo>
                  <a:lnTo>
                    <a:pt x="6652" y="136480"/>
                  </a:lnTo>
                  <a:lnTo>
                    <a:pt x="0" y="185927"/>
                  </a:lnTo>
                  <a:lnTo>
                    <a:pt x="6652" y="235375"/>
                  </a:lnTo>
                  <a:lnTo>
                    <a:pt x="25424" y="279795"/>
                  </a:lnTo>
                  <a:lnTo>
                    <a:pt x="54543" y="317420"/>
                  </a:lnTo>
                  <a:lnTo>
                    <a:pt x="92232" y="346484"/>
                  </a:lnTo>
                  <a:lnTo>
                    <a:pt x="136716" y="365218"/>
                  </a:lnTo>
                  <a:lnTo>
                    <a:pt x="186220" y="371856"/>
                  </a:lnTo>
                  <a:lnTo>
                    <a:pt x="1103376" y="371856"/>
                  </a:lnTo>
                  <a:lnTo>
                    <a:pt x="1395983" y="54863"/>
                  </a:lnTo>
                  <a:lnTo>
                    <a:pt x="1395730" y="54483"/>
                  </a:lnTo>
                  <a:lnTo>
                    <a:pt x="1368133" y="31771"/>
                  </a:lnTo>
                  <a:lnTo>
                    <a:pt x="1336500" y="14620"/>
                  </a:lnTo>
                  <a:lnTo>
                    <a:pt x="1301557" y="3780"/>
                  </a:lnTo>
                  <a:lnTo>
                    <a:pt x="1264031" y="0"/>
                  </a:lnTo>
                  <a:close/>
                </a:path>
              </a:pathLst>
            </a:custGeom>
            <a:solidFill>
              <a:srgbClr val="0058A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29"/>
            <p:cNvSpPr/>
            <p:nvPr/>
          </p:nvSpPr>
          <p:spPr>
            <a:xfrm>
              <a:off x="1161288" y="1493507"/>
              <a:ext cx="759713" cy="81459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28"/>
            <p:cNvSpPr/>
            <p:nvPr/>
          </p:nvSpPr>
          <p:spPr>
            <a:xfrm>
              <a:off x="292459" y="1653856"/>
              <a:ext cx="1339850" cy="186055"/>
            </a:xfrm>
            <a:custGeom>
              <a:avLst/>
              <a:gdLst/>
              <a:ahLst/>
              <a:cxnLst/>
              <a:rect l="l" t="t" r="r" b="b"/>
              <a:pathLst>
                <a:path w="1339850" h="186055">
                  <a:moveTo>
                    <a:pt x="1339595" y="0"/>
                  </a:moveTo>
                  <a:lnTo>
                    <a:pt x="97891" y="0"/>
                  </a:lnTo>
                  <a:lnTo>
                    <a:pt x="66950" y="9473"/>
                  </a:lnTo>
                  <a:lnTo>
                    <a:pt x="40078" y="35856"/>
                  </a:lnTo>
                  <a:lnTo>
                    <a:pt x="18887" y="76096"/>
                  </a:lnTo>
                  <a:lnTo>
                    <a:pt x="4990" y="127138"/>
                  </a:lnTo>
                  <a:lnTo>
                    <a:pt x="0" y="185927"/>
                  </a:lnTo>
                  <a:lnTo>
                    <a:pt x="975128" y="63241"/>
                  </a:lnTo>
                  <a:lnTo>
                    <a:pt x="1142571" y="39607"/>
                  </a:lnTo>
                  <a:lnTo>
                    <a:pt x="1231512" y="25598"/>
                  </a:lnTo>
                  <a:lnTo>
                    <a:pt x="1296725" y="13517"/>
                  </a:lnTo>
                  <a:lnTo>
                    <a:pt x="1339595" y="0"/>
                  </a:lnTo>
                  <a:close/>
                </a:path>
              </a:pathLst>
            </a:custGeom>
            <a:solidFill>
              <a:srgbClr val="FFFFFF">
                <a:alpha val="1686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30"/>
            <p:cNvSpPr/>
            <p:nvPr/>
          </p:nvSpPr>
          <p:spPr>
            <a:xfrm>
              <a:off x="435863" y="1744929"/>
              <a:ext cx="925842" cy="2217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32860" y="3940742"/>
            <a:ext cx="7938000" cy="1682279"/>
            <a:chOff x="932860" y="3880360"/>
            <a:chExt cx="7938000" cy="1682279"/>
          </a:xfrm>
        </p:grpSpPr>
        <p:grpSp>
          <p:nvGrpSpPr>
            <p:cNvPr id="123" name="그룹 122"/>
            <p:cNvGrpSpPr/>
            <p:nvPr/>
          </p:nvGrpSpPr>
          <p:grpSpPr>
            <a:xfrm>
              <a:off x="932860" y="4032639"/>
              <a:ext cx="7938000" cy="1530000"/>
              <a:chOff x="306324" y="4556759"/>
              <a:chExt cx="8534400" cy="1947671"/>
            </a:xfrm>
          </p:grpSpPr>
          <p:sp>
            <p:nvSpPr>
              <p:cNvPr id="124" name="object 11"/>
              <p:cNvSpPr/>
              <p:nvPr/>
            </p:nvSpPr>
            <p:spPr>
              <a:xfrm>
                <a:off x="312420" y="4650485"/>
                <a:ext cx="8528304" cy="1853945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5" name="object 12"/>
              <p:cNvSpPr/>
              <p:nvPr/>
            </p:nvSpPr>
            <p:spPr>
              <a:xfrm>
                <a:off x="306324" y="4556759"/>
                <a:ext cx="1396365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w="1396364" h="372110">
                    <a:moveTo>
                      <a:pt x="1264031" y="0"/>
                    </a:moveTo>
                    <a:lnTo>
                      <a:pt x="186220" y="0"/>
                    </a:lnTo>
                    <a:lnTo>
                      <a:pt x="136716" y="6637"/>
                    </a:lnTo>
                    <a:lnTo>
                      <a:pt x="92232" y="25371"/>
                    </a:lnTo>
                    <a:lnTo>
                      <a:pt x="54543" y="54435"/>
                    </a:lnTo>
                    <a:lnTo>
                      <a:pt x="25424" y="92060"/>
                    </a:lnTo>
                    <a:lnTo>
                      <a:pt x="6652" y="136480"/>
                    </a:lnTo>
                    <a:lnTo>
                      <a:pt x="0" y="185927"/>
                    </a:lnTo>
                    <a:lnTo>
                      <a:pt x="6652" y="235375"/>
                    </a:lnTo>
                    <a:lnTo>
                      <a:pt x="25424" y="279795"/>
                    </a:lnTo>
                    <a:lnTo>
                      <a:pt x="54543" y="317420"/>
                    </a:lnTo>
                    <a:lnTo>
                      <a:pt x="92232" y="346484"/>
                    </a:lnTo>
                    <a:lnTo>
                      <a:pt x="136716" y="365218"/>
                    </a:lnTo>
                    <a:lnTo>
                      <a:pt x="186220" y="371856"/>
                    </a:lnTo>
                    <a:lnTo>
                      <a:pt x="1103376" y="371856"/>
                    </a:lnTo>
                    <a:lnTo>
                      <a:pt x="1395983" y="54863"/>
                    </a:lnTo>
                    <a:lnTo>
                      <a:pt x="1395730" y="54482"/>
                    </a:lnTo>
                    <a:lnTo>
                      <a:pt x="1368133" y="31771"/>
                    </a:lnTo>
                    <a:lnTo>
                      <a:pt x="1336500" y="14620"/>
                    </a:lnTo>
                    <a:lnTo>
                      <a:pt x="1301557" y="3780"/>
                    </a:lnTo>
                    <a:lnTo>
                      <a:pt x="1264031" y="0"/>
                    </a:lnTo>
                    <a:close/>
                  </a:path>
                </a:pathLst>
              </a:custGeom>
              <a:solidFill>
                <a:srgbClr val="84C43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6" name="object 13"/>
              <p:cNvSpPr/>
              <p:nvPr/>
            </p:nvSpPr>
            <p:spPr>
              <a:xfrm>
                <a:off x="306324" y="4556759"/>
                <a:ext cx="1339850" cy="186055"/>
              </a:xfrm>
              <a:custGeom>
                <a:avLst/>
                <a:gdLst/>
                <a:ahLst/>
                <a:cxnLst/>
                <a:rect l="l" t="t" r="r" b="b"/>
                <a:pathLst>
                  <a:path w="1339850" h="186054">
                    <a:moveTo>
                      <a:pt x="1339595" y="0"/>
                    </a:moveTo>
                    <a:lnTo>
                      <a:pt x="97891" y="0"/>
                    </a:lnTo>
                    <a:lnTo>
                      <a:pt x="66950" y="9473"/>
                    </a:lnTo>
                    <a:lnTo>
                      <a:pt x="40078" y="35856"/>
                    </a:lnTo>
                    <a:lnTo>
                      <a:pt x="18887" y="76096"/>
                    </a:lnTo>
                    <a:lnTo>
                      <a:pt x="4990" y="127138"/>
                    </a:lnTo>
                    <a:lnTo>
                      <a:pt x="0" y="185927"/>
                    </a:lnTo>
                    <a:lnTo>
                      <a:pt x="975128" y="63241"/>
                    </a:lnTo>
                    <a:lnTo>
                      <a:pt x="1142571" y="39607"/>
                    </a:lnTo>
                    <a:lnTo>
                      <a:pt x="1231512" y="25598"/>
                    </a:lnTo>
                    <a:lnTo>
                      <a:pt x="1296725" y="13517"/>
                    </a:lnTo>
                    <a:lnTo>
                      <a:pt x="1339595" y="0"/>
                    </a:lnTo>
                    <a:close/>
                  </a:path>
                </a:pathLst>
              </a:custGeom>
              <a:solidFill>
                <a:srgbClr val="FFFFFF">
                  <a:alpha val="16862"/>
                </a:srgbClr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7" name="object 15"/>
              <p:cNvSpPr/>
              <p:nvPr/>
            </p:nvSpPr>
            <p:spPr>
              <a:xfrm>
                <a:off x="445008" y="4628388"/>
                <a:ext cx="918210" cy="221742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8" name="object 16"/>
              <p:cNvSpPr/>
              <p:nvPr/>
            </p:nvSpPr>
            <p:spPr>
              <a:xfrm>
                <a:off x="1315211" y="5219700"/>
                <a:ext cx="2227326" cy="200406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29" name="object 17"/>
              <p:cNvSpPr/>
              <p:nvPr/>
            </p:nvSpPr>
            <p:spPr>
              <a:xfrm>
                <a:off x="1188719" y="5657088"/>
                <a:ext cx="2538222" cy="467118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0" name="object 18"/>
              <p:cNvSpPr/>
              <p:nvPr/>
            </p:nvSpPr>
            <p:spPr>
              <a:xfrm>
                <a:off x="1287780" y="5515355"/>
                <a:ext cx="2309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09495">
                    <a:moveTo>
                      <a:pt x="0" y="0"/>
                    </a:moveTo>
                    <a:lnTo>
                      <a:pt x="2309368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1" name="object 19"/>
              <p:cNvSpPr/>
              <p:nvPr/>
            </p:nvSpPr>
            <p:spPr>
              <a:xfrm>
                <a:off x="1287780" y="5141976"/>
                <a:ext cx="23094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09495">
                    <a:moveTo>
                      <a:pt x="0" y="0"/>
                    </a:moveTo>
                    <a:lnTo>
                      <a:pt x="2309368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2" name="object 20"/>
              <p:cNvSpPr/>
              <p:nvPr/>
            </p:nvSpPr>
            <p:spPr>
              <a:xfrm>
                <a:off x="5260847" y="5218176"/>
                <a:ext cx="2760726" cy="482371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3" name="object 21"/>
              <p:cNvSpPr/>
              <p:nvPr/>
            </p:nvSpPr>
            <p:spPr>
              <a:xfrm>
                <a:off x="5062728" y="5958840"/>
                <a:ext cx="3213354" cy="194309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4" name="object 22"/>
              <p:cNvSpPr/>
              <p:nvPr/>
            </p:nvSpPr>
            <p:spPr>
              <a:xfrm>
                <a:off x="5248655" y="5798820"/>
                <a:ext cx="2814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4320">
                    <a:moveTo>
                      <a:pt x="0" y="0"/>
                    </a:moveTo>
                    <a:lnTo>
                      <a:pt x="2814193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5" name="object 23"/>
              <p:cNvSpPr/>
              <p:nvPr/>
            </p:nvSpPr>
            <p:spPr>
              <a:xfrm>
                <a:off x="5248655" y="5137403"/>
                <a:ext cx="28143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14320">
                    <a:moveTo>
                      <a:pt x="0" y="0"/>
                    </a:moveTo>
                    <a:lnTo>
                      <a:pt x="2814193" y="0"/>
                    </a:lnTo>
                  </a:path>
                </a:pathLst>
              </a:custGeom>
              <a:ln w="15240">
                <a:solidFill>
                  <a:srgbClr val="84C43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6" name="object 24"/>
              <p:cNvSpPr/>
              <p:nvPr/>
            </p:nvSpPr>
            <p:spPr>
              <a:xfrm>
                <a:off x="4579620" y="4966715"/>
                <a:ext cx="0" cy="1353820"/>
              </a:xfrm>
              <a:custGeom>
                <a:avLst/>
                <a:gdLst/>
                <a:ahLst/>
                <a:cxnLst/>
                <a:rect l="l" t="t" r="r" b="b"/>
                <a:pathLst>
                  <a:path h="1353820">
                    <a:moveTo>
                      <a:pt x="0" y="1353718"/>
                    </a:moveTo>
                    <a:lnTo>
                      <a:pt x="0" y="0"/>
                    </a:lnTo>
                  </a:path>
                </a:pathLst>
              </a:custGeom>
              <a:ln w="15240">
                <a:solidFill>
                  <a:srgbClr val="D9D9D9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38" name="object 14"/>
            <p:cNvSpPr/>
            <p:nvPr/>
          </p:nvSpPr>
          <p:spPr>
            <a:xfrm>
              <a:off x="1638814" y="3880360"/>
              <a:ext cx="759713" cy="81306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9" name="object 74"/>
          <p:cNvSpPr txBox="1"/>
          <p:nvPr/>
        </p:nvSpPr>
        <p:spPr>
          <a:xfrm>
            <a:off x="1157313" y="3591010"/>
            <a:ext cx="8240751" cy="28661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spcBef>
                <a:spcPts val="675"/>
              </a:spcBef>
            </a:pPr>
            <a:r>
              <a:rPr lang="ko-KR" altLang="en-US" sz="1300" b="1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개인정보의 일부만을 파기하는 경우 위의 방법으로 파기하는 것이 어려울 때에는 다음의 조치를 하여야 함</a:t>
            </a:r>
            <a:endParaRPr sz="1300" b="1" dirty="0">
              <a:solidFill>
                <a:schemeClr val="tx2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바탕"/>
            </a:endParaRPr>
          </a:p>
        </p:txBody>
      </p:sp>
      <p:sp>
        <p:nvSpPr>
          <p:cNvPr id="140" name="object 77"/>
          <p:cNvSpPr/>
          <p:nvPr/>
        </p:nvSpPr>
        <p:spPr>
          <a:xfrm>
            <a:off x="945070" y="3691037"/>
            <a:ext cx="144779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62" name="object 2"/>
          <p:cNvSpPr txBox="1">
            <a:spLocks/>
          </p:cNvSpPr>
          <p:nvPr/>
        </p:nvSpPr>
        <p:spPr>
          <a:xfrm>
            <a:off x="1285860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안전성 확보 조치 기준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(</a:t>
            </a: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개정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)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61684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 bwMode="auto">
          <a:xfrm flipH="1">
            <a:off x="1097803" y="908720"/>
            <a:ext cx="7643926" cy="5040559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2064" lvl="1" indent="-82064" defTabSz="1228023" fontAlgn="auto" latinLnBrk="0">
              <a:spcBef>
                <a:spcPts val="0"/>
              </a:spcBef>
              <a:spcAft>
                <a:spcPts val="554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213969" algn="l"/>
              </a:tabLst>
              <a:defRPr/>
            </a:pPr>
            <a:endParaRPr kumimoji="0" lang="ko-KR" altLang="en-US" sz="1292" b="1" kern="0" spc="-65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33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457554" y="1055452"/>
            <a:ext cx="6938412" cy="2217906"/>
            <a:chOff x="1437738" y="995070"/>
            <a:chExt cx="6938412" cy="2217906"/>
          </a:xfrm>
        </p:grpSpPr>
        <p:sp>
          <p:nvSpPr>
            <p:cNvPr id="9" name="TextBox 8"/>
            <p:cNvSpPr txBox="1"/>
            <p:nvPr/>
          </p:nvSpPr>
          <p:spPr>
            <a:xfrm>
              <a:off x="1437738" y="995070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보안부서 주관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551384" y="1420279"/>
              <a:ext cx="6711120" cy="179269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2" indent="-171450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buFont typeface="Arial" panose="020B0604020202020204" pitchFamily="34" charset="0"/>
                <a:buChar char="•"/>
                <a:tabLst>
                  <a:tab pos="495312" algn="l"/>
                </a:tabLst>
                <a:defRPr/>
              </a:pP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 관리 및 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IT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보안 전반에 걸친 보안 수준 점검</a:t>
              </a:r>
              <a:endParaRPr kumimoji="0" lang="en-US" altLang="ko-KR" sz="1300" b="1" kern="0" dirty="0" smtClean="0">
                <a:solidFill>
                  <a:schemeClr val="tx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  <a:p>
              <a:pPr marL="685800" lvl="3" indent="-228600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buFont typeface="+mj-lt"/>
                <a:buAutoNum type="arabicPeriod"/>
                <a:tabLst>
                  <a:tab pos="495312" algn="l"/>
                </a:tabLst>
                <a:defRPr/>
              </a:pP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연 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회 점검</a:t>
              </a:r>
              <a:endParaRPr kumimoji="0" lang="en-US" altLang="ko-KR" sz="1300" b="1" kern="0" dirty="0" smtClean="0">
                <a:solidFill>
                  <a:schemeClr val="tx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  <a:p>
              <a:pPr marL="685800" lvl="3" indent="-228600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buFont typeface="+mj-lt"/>
                <a:buAutoNum type="arabicPeriod"/>
                <a:tabLst>
                  <a:tab pos="495312" algn="l"/>
                </a:tabLst>
                <a:defRPr/>
              </a:pP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정보보안 관리체계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(10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 항목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), 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네트워크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(8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 항목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),                                            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고객정보처리시스템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(19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 항목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), PC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보안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(24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 항목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</a:p>
            <a:p>
              <a:pPr marL="685800" lvl="3" indent="-228600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buFont typeface="+mj-lt"/>
                <a:buAutoNum type="arabicPeriod"/>
                <a:tabLst>
                  <a:tab pos="495312" algn="l"/>
                </a:tabLst>
                <a:defRPr/>
              </a:pP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점검 결과에 따른 보안 컨설팅 제공</a:t>
              </a:r>
              <a:endParaRPr kumimoji="0" lang="ko-KR" altLang="en-US" sz="1300" b="1" kern="0" dirty="0">
                <a:solidFill>
                  <a:schemeClr val="tx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sp>
        <p:nvSpPr>
          <p:cNvPr id="17" name="제목 개체 틀 3"/>
          <p:cNvSpPr txBox="1">
            <a:spLocks/>
          </p:cNvSpPr>
          <p:nvPr/>
        </p:nvSpPr>
        <p:spPr>
          <a:xfrm>
            <a:off x="1208584" y="476672"/>
            <a:ext cx="7511562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삼성화재 수탁 업체 관리 방안</a:t>
            </a:r>
            <a:endParaRPr lang="ko-KR" altLang="en-US" sz="18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1457554" y="3486382"/>
            <a:ext cx="6938412" cy="2217906"/>
            <a:chOff x="1437738" y="995070"/>
            <a:chExt cx="6938412" cy="2217906"/>
          </a:xfrm>
        </p:grpSpPr>
        <p:sp>
          <p:nvSpPr>
            <p:cNvPr id="19" name="TextBox 18"/>
            <p:cNvSpPr txBox="1"/>
            <p:nvPr/>
          </p:nvSpPr>
          <p:spPr>
            <a:xfrm>
              <a:off x="1437738" y="995070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현업부서 주관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551384" y="1420279"/>
              <a:ext cx="6711120" cy="179269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lvl="2" indent="-171450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buFont typeface="Arial" panose="020B0604020202020204" pitchFamily="34" charset="0"/>
                <a:buChar char="•"/>
                <a:tabLst>
                  <a:tab pos="495312" algn="l"/>
                </a:tabLst>
                <a:defRPr/>
              </a:pP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개인정보파기확인서 징구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월 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회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</a:p>
            <a:p>
              <a:pPr marL="171450" lvl="2" indent="-171450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buFont typeface="Arial" panose="020B0604020202020204" pitchFamily="34" charset="0"/>
                <a:buChar char="•"/>
                <a:tabLst>
                  <a:tab pos="495312" algn="l"/>
                </a:tabLst>
                <a:defRPr/>
              </a:pP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교육 점검 실시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반기 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회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</a:p>
            <a:p>
              <a:pPr marL="457200" lvl="3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- 19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년 하반기부터 축소 운영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, 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기본 분기 </a:t>
              </a:r>
              <a:r>
                <a:rPr kumimoji="0" lang="en-US" altLang="ko-KR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300" b="1" kern="0" dirty="0" smtClean="0">
                  <a:solidFill>
                    <a:schemeClr val="tx1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회 실시</a:t>
              </a:r>
              <a:endParaRPr kumimoji="0" lang="ko-KR" altLang="en-US" sz="1300" b="1" kern="0" dirty="0">
                <a:solidFill>
                  <a:schemeClr val="tx1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75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336" y="2658701"/>
            <a:ext cx="7185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3. </a:t>
            </a:r>
            <a:r>
              <a:rPr kumimoji="0" lang="ko-KR" altLang="en-US" sz="3200" b="1" kern="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보호 상담 사례를 통한 </a:t>
            </a:r>
            <a:r>
              <a:rPr kumimoji="0" lang="en-US" altLang="ko-KR" sz="3200" b="1" kern="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Q&amp;A</a:t>
            </a:r>
            <a:endParaRPr kumimoji="0" lang="en-US" altLang="ko-KR" sz="3200" b="1" kern="0" dirty="0">
              <a:solidFill>
                <a:schemeClr val="bg1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03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35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185126"/>
            <a:ext cx="8080719" cy="4536503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97203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36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75" y="1051910"/>
            <a:ext cx="7995865" cy="4874696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48929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37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77728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121744"/>
            <a:ext cx="8064896" cy="468052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81178" y="1862144"/>
            <a:ext cx="324710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00944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38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81178" y="1853518"/>
            <a:ext cx="324710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23" y="1175154"/>
            <a:ext cx="8061318" cy="4690492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3554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개체 틀 3"/>
          <p:cNvSpPr txBox="1">
            <a:spLocks/>
          </p:cNvSpPr>
          <p:nvPr/>
        </p:nvSpPr>
        <p:spPr>
          <a:xfrm>
            <a:off x="1208584" y="545680"/>
            <a:ext cx="8209533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개인정보보호법 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26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조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(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업무위탁에 따른 개인정보의 처리 제한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)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1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항</a:t>
            </a:r>
            <a:endParaRPr sz="24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/>
          <a:stretch/>
        </p:blipFill>
        <p:spPr bwMode="auto">
          <a:xfrm>
            <a:off x="1036778" y="1268761"/>
            <a:ext cx="7804654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직선 연결선 14"/>
          <p:cNvCxnSpPr/>
          <p:nvPr/>
        </p:nvCxnSpPr>
        <p:spPr>
          <a:xfrm>
            <a:off x="3341034" y="2276873"/>
            <a:ext cx="25789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845090" y="3501009"/>
            <a:ext cx="14359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121670" y="4077073"/>
            <a:ext cx="14359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0832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39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77728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229500"/>
            <a:ext cx="8064896" cy="4398268"/>
          </a:xfrm>
          <a:prstGeom prst="rect">
            <a:avLst/>
          </a:prstGeom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1625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40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77728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70464" y="1038689"/>
            <a:ext cx="5104556" cy="4824536"/>
            <a:chOff x="228945" y="692696"/>
            <a:chExt cx="5921376" cy="496401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945" y="692696"/>
              <a:ext cx="5891885" cy="25146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53" y="3284984"/>
              <a:ext cx="5229768" cy="2371725"/>
            </a:xfrm>
            <a:prstGeom prst="rect">
              <a:avLst/>
            </a:prstGeom>
          </p:spPr>
        </p:pic>
      </p:grpSp>
      <p:sp>
        <p:nvSpPr>
          <p:cNvPr id="12" name="object 22"/>
          <p:cNvSpPr txBox="1"/>
          <p:nvPr/>
        </p:nvSpPr>
        <p:spPr>
          <a:xfrm>
            <a:off x="6108700" y="1376494"/>
            <a:ext cx="2660724" cy="315727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수탁업체에서 업무 편의를 위해</a:t>
            </a:r>
            <a:r>
              <a:rPr lang="ko-KR" altLang="en-US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고객에게 개인정보가 담긴 사진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(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주민등록증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운전면허증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통장사본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차량등록증 등등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)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SNS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채팅방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(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카카오톡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네이트온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밴드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)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를 통해 개인정보 수집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이러한 정보를 업무 효율 상 쉽게 공유하기 위해 개인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SNS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단체 채팅방에 공유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업무용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PC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에 업로드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,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출력을 위해 본인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SNS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채팅창으로 사진 전송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 목적 달성 후 삭제 되어야 할 개인정보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SNS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채팅창에 존재함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.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51111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41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sp>
        <p:nvSpPr>
          <p:cNvPr id="12" name="object 22"/>
          <p:cNvSpPr txBox="1"/>
          <p:nvPr/>
        </p:nvSpPr>
        <p:spPr>
          <a:xfrm>
            <a:off x="6108700" y="1367868"/>
            <a:ext cx="2660724" cy="1615827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위∙수탁사</a:t>
            </a:r>
            <a:r>
              <a:rPr lang="ko-KR" altLang="en-US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 파기 이해 시점이 상이함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71120">
              <a:spcBef>
                <a:spcPts val="1080"/>
              </a:spcBef>
              <a:tabLst>
                <a:tab pos="216535" algn="l"/>
              </a:tabLst>
            </a:pPr>
            <a:r>
              <a:rPr lang="en-US" altLang="ko-KR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ex)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위탁사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: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보고서 업로드 일로       부터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5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일 이내 삭제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  <a:p>
            <a:pPr marL="71120">
              <a:spcBef>
                <a:spcPts val="1080"/>
              </a:spcBef>
              <a:tabLst>
                <a:tab pos="216535" algn="l"/>
              </a:tabLst>
            </a:pPr>
            <a:r>
              <a:rPr lang="en-US" altLang="ko-KR" sz="1300" spc="-5" dirty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     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수탁사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: 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수임료 입금일로부터 </a:t>
            </a:r>
            <a:r>
              <a:rPr lang="en-US" altLang="ko-KR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5</a:t>
            </a: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일 이내 삭제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43" y="1075459"/>
            <a:ext cx="5010150" cy="4791075"/>
          </a:xfrm>
          <a:prstGeom prst="rect">
            <a:avLst/>
          </a:prstGeom>
        </p:spPr>
      </p:pic>
      <p:sp>
        <p:nvSpPr>
          <p:cNvPr id="10" name="object 22"/>
          <p:cNvSpPr txBox="1"/>
          <p:nvPr/>
        </p:nvSpPr>
        <p:spPr>
          <a:xfrm>
            <a:off x="6180708" y="3241707"/>
            <a:ext cx="2660724" cy="93358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15900" indent="-144780">
              <a:spcBef>
                <a:spcPts val="1080"/>
              </a:spcBef>
              <a:buFont typeface="Wingdings"/>
              <a:buChar char=""/>
              <a:tabLst>
                <a:tab pos="216535" algn="l"/>
              </a:tabLst>
            </a:pPr>
            <a:r>
              <a:rPr lang="ko-KR" altLang="en-US" sz="1300" spc="-5" dirty="0" smtClean="0">
                <a:solidFill>
                  <a:srgbClr val="1817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  <a:cs typeface="굴림"/>
              </a:rPr>
              <a:t>개인정보의 처리 목적이 달성되어 삭제 해야 하는 개인정보를 현업 담당자가 추후 되묻는 경우를 대비해 삭제 하지 않는 경우 </a:t>
            </a:r>
            <a:endParaRPr lang="en-US" altLang="ko-KR" sz="1300" spc="-5" dirty="0" smtClean="0">
              <a:solidFill>
                <a:srgbClr val="1817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cs typeface="굴림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23780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42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76537" y="1113118"/>
            <a:ext cx="8280920" cy="4476809"/>
            <a:chOff x="200472" y="764704"/>
            <a:chExt cx="9950127" cy="386766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472" y="764704"/>
              <a:ext cx="5162550" cy="184785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618" y="2498771"/>
              <a:ext cx="4457700" cy="21336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9024" y="783000"/>
              <a:ext cx="4981575" cy="3092211"/>
            </a:xfrm>
            <a:prstGeom prst="rect">
              <a:avLst/>
            </a:prstGeom>
          </p:spPr>
        </p:pic>
      </p:grpSp>
      <p:sp>
        <p:nvSpPr>
          <p:cNvPr id="11" name="object 2"/>
          <p:cNvSpPr txBox="1">
            <a:spLocks/>
          </p:cNvSpPr>
          <p:nvPr/>
        </p:nvSpPr>
        <p:spPr>
          <a:xfrm>
            <a:off x="1285856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상담 사례를 통한 </a:t>
            </a:r>
            <a:r>
              <a:rPr kumimoji="0" lang="en-US" altLang="ko-KR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Q&amp;A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361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43</a:t>
            </a:fld>
            <a:endParaRPr lang="ko-KR" altLang="en-US" dirty="0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1285844" y="554306"/>
            <a:ext cx="5371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12700" algn="l">
              <a:spcBef>
                <a:spcPts val="100"/>
              </a:spcBef>
            </a:pPr>
            <a:r>
              <a:rPr kumimoji="0" lang="ko-KR" altLang="en-US" sz="1800" b="1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  <a:cs typeface="맑은 고딕"/>
              </a:rPr>
              <a:t>개인정보 범위</a:t>
            </a:r>
            <a:endParaRPr kumimoji="0" lang="ko-KR" altLang="en-US" sz="1800" b="1" dirty="0">
              <a:latin typeface="삼성둥근고딕 Bold" panose="020B0600000101010101" pitchFamily="50" charset="-127"/>
              <a:ea typeface="삼성둥근고딕 Bold" panose="020B0600000101010101" pitchFamily="50" charset="-127"/>
              <a:cs typeface="맑은 고딕"/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 flipH="1">
            <a:off x="776536" y="969102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342900" lvl="1" indent="-342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+mj-lt"/>
              <a:buAutoNum type="arabicPeriod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  <a:sym typeface="Wingdings 2" pitchFamily="18" charset="2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041110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9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9390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 bwMode="auto">
          <a:xfrm flipH="1">
            <a:off x="1097803" y="908720"/>
            <a:ext cx="7643926" cy="5040559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2064" lvl="1" indent="-82064" defTabSz="1228023" fontAlgn="auto" latinLnBrk="0">
              <a:spcBef>
                <a:spcPts val="0"/>
              </a:spcBef>
              <a:spcAft>
                <a:spcPts val="554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213969" algn="l"/>
              </a:tabLst>
              <a:defRPr/>
            </a:pPr>
            <a:endParaRPr kumimoji="0" lang="ko-KR" altLang="en-US" sz="1292" b="1" kern="0" spc="-65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4</a:t>
            </a:fld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1418492" y="995070"/>
            <a:ext cx="6938412" cy="1557780"/>
            <a:chOff x="1437738" y="995070"/>
            <a:chExt cx="6938412" cy="1557780"/>
          </a:xfrm>
        </p:grpSpPr>
        <p:sp>
          <p:nvSpPr>
            <p:cNvPr id="9" name="TextBox 8"/>
            <p:cNvSpPr txBox="1"/>
            <p:nvPr/>
          </p:nvSpPr>
          <p:spPr>
            <a:xfrm>
              <a:off x="1437738" y="995070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개인정보보호법 제 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19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개인정보를 제공받은 자의 이용</a:t>
              </a:r>
              <a:r>
                <a:rPr lang="ko-KR" altLang="en-US" sz="1477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∙제공 제한</a:t>
              </a:r>
              <a:r>
                <a:rPr lang="en-US" altLang="ko-KR" sz="1477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1551384" y="1420279"/>
              <a:ext cx="6711120" cy="11325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개인정보처리자로부터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개인정보를 제공받은 자는 다음 각 호의 어느 하나에 해당하는 경우를 제외하고는 개인정보를 제공받은 목적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외의 용도로 이용하거나 이를 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3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자에게 제공하여서는 아니 된다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.</a:t>
              </a:r>
            </a:p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en-US" altLang="ko-KR" sz="1108" b="1" kern="0" dirty="0">
                  <a:solidFill>
                    <a:srgbClr val="FF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 </a:t>
              </a:r>
              <a:r>
                <a:rPr kumimoji="0" lang="en-US" altLang="ko-KR" sz="1108" b="1" kern="0" dirty="0" smtClean="0">
                  <a:solidFill>
                    <a:srgbClr val="FF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  1.</a:t>
              </a:r>
              <a:r>
                <a:rPr kumimoji="0" lang="ko-KR" altLang="en-US" sz="1108" b="1" kern="0" dirty="0" smtClean="0">
                  <a:solidFill>
                    <a:srgbClr val="FF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정보주체로부터 별도의 동의를 받은 경우</a:t>
              </a:r>
              <a:endParaRPr kumimoji="0" lang="en-US" altLang="ko-KR" sz="1108" b="1" kern="0" dirty="0" smtClean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   2.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다른 법률에 특별한 규정이 있는 경우</a:t>
              </a:r>
              <a:endParaRPr kumimoji="0" lang="ko-KR" altLang="en-US" sz="1108" b="1" kern="0" dirty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sp>
        <p:nvSpPr>
          <p:cNvPr id="7" name="제목 개체 틀 3"/>
          <p:cNvSpPr txBox="1">
            <a:spLocks/>
          </p:cNvSpPr>
          <p:nvPr/>
        </p:nvSpPr>
        <p:spPr>
          <a:xfrm>
            <a:off x="1208584" y="545680"/>
            <a:ext cx="8209533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개인정보보호법 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26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조에 따른 재위탁 제한에 관한 법률</a:t>
            </a:r>
            <a:endParaRPr sz="24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8492" y="3651277"/>
            <a:ext cx="6938412" cy="1038787"/>
            <a:chOff x="1437738" y="3652009"/>
            <a:chExt cx="6938412" cy="1038787"/>
          </a:xfrm>
        </p:grpSpPr>
        <p:sp>
          <p:nvSpPr>
            <p:cNvPr id="8" name="TextBox 7"/>
            <p:cNvSpPr txBox="1"/>
            <p:nvPr/>
          </p:nvSpPr>
          <p:spPr>
            <a:xfrm>
              <a:off x="1437738" y="3652009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개인정보보호법 시행령 제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28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 제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 제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호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 처리 업무 위탁 시 조치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551384" y="4092158"/>
              <a:ext cx="6711120" cy="59863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법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 제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26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조제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 제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3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호에서 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"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대통령령으로 정한 사항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"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이란 다음 각 호의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사항을 말한다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.</a:t>
              </a:r>
            </a:p>
            <a:p>
              <a:pPr marL="14535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en-US" altLang="ko-KR" sz="1108" b="1" kern="0" dirty="0" smtClean="0">
                  <a:solidFill>
                    <a:srgbClr val="FF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2. </a:t>
              </a:r>
              <a:r>
                <a:rPr kumimoji="0" lang="ko-KR" altLang="en-US" sz="1108" b="1" kern="0" dirty="0" smtClean="0">
                  <a:solidFill>
                    <a:srgbClr val="FF0000"/>
                  </a:soli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재위탁 제한에 관한 사항</a:t>
              </a:r>
              <a:endParaRPr kumimoji="0" lang="ko-KR" altLang="en-US" sz="1108" b="1" kern="0" dirty="0">
                <a:solidFill>
                  <a:srgbClr val="FF0000"/>
                </a:soli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418492" y="4781558"/>
            <a:ext cx="6938412" cy="996223"/>
            <a:chOff x="1438020" y="4781558"/>
            <a:chExt cx="6938412" cy="996223"/>
          </a:xfrm>
        </p:grpSpPr>
        <p:sp>
          <p:nvSpPr>
            <p:cNvPr id="12" name="TextBox 11"/>
            <p:cNvSpPr txBox="1"/>
            <p:nvPr/>
          </p:nvSpPr>
          <p:spPr>
            <a:xfrm>
              <a:off x="1438020" y="4781558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정보통신망법 제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25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 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제</a:t>
              </a:r>
              <a:r>
                <a:rPr lang="en-US" altLang="ko-KR" sz="1477" dirty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7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 처리 위탁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551666" y="5192259"/>
              <a:ext cx="6711120" cy="5855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수탁자는 개인정보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처리 위탁을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한 정보통신서비스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제공자 등의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동의를 받은 경우에 한하여 제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항에 따라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위탁 받은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업무를 제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3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자에게 재위탁할 수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있다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.</a:t>
              </a:r>
              <a:endParaRPr kumimoji="0" lang="ko-KR" altLang="en-US" sz="1108" b="1" kern="0" dirty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418492" y="2644344"/>
            <a:ext cx="6938412" cy="915439"/>
            <a:chOff x="1398964" y="2636913"/>
            <a:chExt cx="6938412" cy="915439"/>
          </a:xfrm>
        </p:grpSpPr>
        <p:sp>
          <p:nvSpPr>
            <p:cNvPr id="15" name="TextBox 14"/>
            <p:cNvSpPr txBox="1"/>
            <p:nvPr/>
          </p:nvSpPr>
          <p:spPr>
            <a:xfrm>
              <a:off x="1398964" y="2636913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개인정보보호법 제 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26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 제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5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업무 위탁에 따른 개인정보의 처리 제한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1512610" y="3040477"/>
              <a:ext cx="6711120" cy="5118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수탁자는 개인정보처리자로부터 위탁 받은 해당 업무 범위를 초과하여 개인정보를 이용하거나 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3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자에게 제공하여서는 아니된다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.</a:t>
              </a:r>
              <a:endParaRPr kumimoji="0" lang="ko-KR" altLang="en-US" sz="1108" b="1" kern="0" dirty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249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개체 틀 3"/>
          <p:cNvSpPr txBox="1">
            <a:spLocks/>
          </p:cNvSpPr>
          <p:nvPr/>
        </p:nvSpPr>
        <p:spPr>
          <a:xfrm>
            <a:off x="1208584" y="545680"/>
            <a:ext cx="8209533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개인정보처리 재위탁 동의</a:t>
            </a:r>
            <a:endParaRPr sz="24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80" name="모서리가 둥근 직사각형 79"/>
          <p:cNvSpPr/>
          <p:nvPr/>
        </p:nvSpPr>
        <p:spPr bwMode="auto">
          <a:xfrm flipH="1">
            <a:off x="776536" y="908720"/>
            <a:ext cx="8280920" cy="496855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466246" y="2714328"/>
            <a:ext cx="6711120" cy="1665984"/>
            <a:chOff x="1466246" y="3132913"/>
            <a:chExt cx="6711120" cy="2096287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466246" y="3132913"/>
              <a:ext cx="6711120" cy="20962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lvl="3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endParaRPr kumimoji="0" lang="ko-KR" altLang="en-US" sz="1108" b="1" kern="0" dirty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1689686" y="3388968"/>
              <a:ext cx="6189980" cy="1584176"/>
              <a:chOff x="1689686" y="3475309"/>
              <a:chExt cx="6189980" cy="1584176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3129627" y="4078052"/>
                <a:ext cx="982450" cy="37869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2" algn="ctr" defTabSz="812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40000"/>
                  </a:spcAft>
                  <a:buClrTx/>
                  <a:buSzTx/>
                  <a:tabLst>
                    <a:tab pos="536575" algn="l"/>
                  </a:tabLst>
                  <a:defRPr/>
                </a:pPr>
                <a:r>
                  <a:rPr kumimoji="0" lang="ko-KR" altLang="en-US" sz="1200" b="1" kern="0" dirty="0" smtClean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삼성화재</a:t>
                </a:r>
                <a:endParaRPr kumimoji="0" lang="ko-KR" altLang="en-US" sz="12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1689686" y="4078052"/>
                <a:ext cx="671026" cy="37869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2" algn="ctr" defTabSz="812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40000"/>
                  </a:spcAft>
                  <a:buClrTx/>
                  <a:buSzTx/>
                  <a:tabLst>
                    <a:tab pos="536575" algn="l"/>
                  </a:tabLst>
                  <a:defRPr/>
                </a:pPr>
                <a:r>
                  <a:rPr kumimoji="0" lang="ko-KR" altLang="en-US" sz="1200" b="1" kern="0" dirty="0" smtClean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고객</a:t>
                </a:r>
                <a:endParaRPr kumimoji="0" lang="ko-KR" altLang="en-US" sz="12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</p:txBody>
          </p:sp>
          <p:sp>
            <p:nvSpPr>
              <p:cNvPr id="36" name="모서리가 둥근 직사각형 35"/>
              <p:cNvSpPr/>
              <p:nvPr/>
            </p:nvSpPr>
            <p:spPr>
              <a:xfrm>
                <a:off x="4880992" y="4078052"/>
                <a:ext cx="982450" cy="37869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2" algn="ctr" defTabSz="812800" eaLnBrk="0" fontAlgn="auto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40000"/>
                  </a:spcAft>
                  <a:buClrTx/>
                  <a:buSzTx/>
                  <a:tabLst>
                    <a:tab pos="536575" algn="l"/>
                  </a:tabLst>
                  <a:defRPr/>
                </a:pPr>
                <a:r>
                  <a:rPr kumimoji="0" lang="ko-KR" altLang="en-US" sz="1200" b="1" kern="0" dirty="0" smtClean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수탁 업체</a:t>
                </a:r>
                <a:endParaRPr kumimoji="0" lang="ko-KR" altLang="en-US" sz="12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</p:txBody>
          </p:sp>
          <p:grpSp>
            <p:nvGrpSpPr>
              <p:cNvPr id="37" name="그룹 36"/>
              <p:cNvGrpSpPr/>
              <p:nvPr/>
            </p:nvGrpSpPr>
            <p:grpSpPr>
              <a:xfrm>
                <a:off x="6897216" y="3475309"/>
                <a:ext cx="982450" cy="1584176"/>
                <a:chOff x="6477999" y="4509120"/>
                <a:chExt cx="982450" cy="1584176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6477999" y="4509120"/>
                  <a:ext cx="982450" cy="33943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2" algn="ctr" defTabSz="812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lrTx/>
                    <a:buSzTx/>
                    <a:tabLst>
                      <a:tab pos="536575" algn="l"/>
                    </a:tabLst>
                    <a:defRPr/>
                  </a:pPr>
                  <a:r>
                    <a:rPr kumimoji="0" lang="ko-KR" altLang="en-US" sz="1200" b="1" kern="0" dirty="0" smtClean="0">
                      <a:gradFill>
                        <a:gsLst>
                          <a:gs pos="1905">
                            <a:srgbClr val="000000">
                              <a:lumMod val="85000"/>
                              <a:lumOff val="15000"/>
                            </a:srgbClr>
                          </a:gs>
                          <a:gs pos="14679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6200000" scaled="1"/>
                      </a:gradFill>
                      <a:latin typeface="삼성긴고딕OTF Ultralight" panose="020B0600000101010101" pitchFamily="34" charset="-127"/>
                      <a:ea typeface="삼성긴고딕OTF Ultralight" panose="020B0600000101010101" pitchFamily="34" charset="-127"/>
                    </a:rPr>
                    <a:t>택배사</a:t>
                  </a:r>
                  <a:endParaRPr kumimoji="0" lang="ko-KR" altLang="en-US" sz="12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endParaRPr>
                </a:p>
              </p:txBody>
            </p:sp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6477999" y="4924035"/>
                  <a:ext cx="982450" cy="33943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2" algn="ctr" defTabSz="812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lrTx/>
                    <a:buSzTx/>
                    <a:tabLst>
                      <a:tab pos="536575" algn="l"/>
                    </a:tabLst>
                    <a:defRPr/>
                  </a:pPr>
                  <a:r>
                    <a:rPr kumimoji="0" lang="ko-KR" altLang="en-US" sz="1200" b="1" kern="0" dirty="0" smtClean="0">
                      <a:gradFill>
                        <a:gsLst>
                          <a:gs pos="1905">
                            <a:srgbClr val="000000">
                              <a:lumMod val="85000"/>
                              <a:lumOff val="15000"/>
                            </a:srgbClr>
                          </a:gs>
                          <a:gs pos="14679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6200000" scaled="1"/>
                      </a:gradFill>
                      <a:latin typeface="삼성긴고딕OTF Ultralight" panose="020B0600000101010101" pitchFamily="34" charset="-127"/>
                      <a:ea typeface="삼성긴고딕OTF Ultralight" panose="020B0600000101010101" pitchFamily="34" charset="-127"/>
                    </a:rPr>
                    <a:t>전산 운영</a:t>
                  </a:r>
                  <a:endParaRPr kumimoji="0" lang="ko-KR" altLang="en-US" sz="12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endParaRPr>
                </a:p>
              </p:txBody>
            </p:sp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6477999" y="5338950"/>
                  <a:ext cx="982450" cy="33943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2" algn="ctr" defTabSz="812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lrTx/>
                    <a:buSzTx/>
                    <a:tabLst>
                      <a:tab pos="536575" algn="l"/>
                    </a:tabLst>
                    <a:defRPr/>
                  </a:pPr>
                  <a:r>
                    <a:rPr kumimoji="0" lang="ko-KR" altLang="en-US" sz="1200" b="1" kern="0" dirty="0" smtClean="0">
                      <a:gradFill>
                        <a:gsLst>
                          <a:gs pos="1905">
                            <a:srgbClr val="000000">
                              <a:lumMod val="85000"/>
                              <a:lumOff val="15000"/>
                            </a:srgbClr>
                          </a:gs>
                          <a:gs pos="14679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6200000" scaled="1"/>
                      </a:gradFill>
                      <a:latin typeface="삼성긴고딕OTF Ultralight" panose="020B0600000101010101" pitchFamily="34" charset="-127"/>
                      <a:ea typeface="삼성긴고딕OTF Ultralight" panose="020B0600000101010101" pitchFamily="34" charset="-127"/>
                    </a:rPr>
                    <a:t>콜센터</a:t>
                  </a:r>
                  <a:endParaRPr kumimoji="0" lang="ko-KR" altLang="en-US" sz="12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endParaRPr>
                </a:p>
              </p:txBody>
            </p:sp>
            <p:sp>
              <p:nvSpPr>
                <p:cNvPr id="43" name="모서리가 둥근 직사각형 42"/>
                <p:cNvSpPr/>
                <p:nvPr/>
              </p:nvSpPr>
              <p:spPr>
                <a:xfrm>
                  <a:off x="6477999" y="5753866"/>
                  <a:ext cx="982450" cy="33943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2" algn="ctr" defTabSz="812800" eaLnBrk="0" fontAlgn="auto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lrTx/>
                    <a:buSzTx/>
                    <a:tabLst>
                      <a:tab pos="536575" algn="l"/>
                    </a:tabLst>
                    <a:defRPr/>
                  </a:pPr>
                  <a:r>
                    <a:rPr kumimoji="0" lang="ko-KR" altLang="en-US" sz="1200" b="1" kern="0" dirty="0" smtClean="0">
                      <a:gradFill>
                        <a:gsLst>
                          <a:gs pos="1905">
                            <a:srgbClr val="000000">
                              <a:lumMod val="85000"/>
                              <a:lumOff val="15000"/>
                            </a:srgbClr>
                          </a:gs>
                          <a:gs pos="14679">
                            <a:srgbClr val="000000">
                              <a:lumMod val="85000"/>
                              <a:lumOff val="15000"/>
                            </a:srgbClr>
                          </a:gs>
                        </a:gsLst>
                        <a:lin ang="16200000" scaled="1"/>
                      </a:gradFill>
                      <a:latin typeface="삼성긴고딕OTF Ultralight" panose="020B0600000101010101" pitchFamily="34" charset="-127"/>
                      <a:ea typeface="삼성긴고딕OTF Ultralight" panose="020B0600000101010101" pitchFamily="34" charset="-127"/>
                    </a:rPr>
                    <a:t>쇼핑몰</a:t>
                  </a:r>
                  <a:endParaRPr kumimoji="0" lang="ko-KR" altLang="en-US" sz="12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endParaRPr>
                </a:p>
              </p:txBody>
            </p:sp>
          </p:grpSp>
          <p:cxnSp>
            <p:nvCxnSpPr>
              <p:cNvPr id="6" name="직선 화살표 연결선 5"/>
              <p:cNvCxnSpPr>
                <a:stCxn id="35" idx="3"/>
                <a:endCxn id="34" idx="1"/>
              </p:cNvCxnSpPr>
              <p:nvPr/>
            </p:nvCxnSpPr>
            <p:spPr>
              <a:xfrm>
                <a:off x="2360712" y="4267397"/>
                <a:ext cx="76891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화살표 연결선 7"/>
              <p:cNvCxnSpPr>
                <a:stCxn id="34" idx="3"/>
                <a:endCxn id="36" idx="1"/>
              </p:cNvCxnSpPr>
              <p:nvPr/>
            </p:nvCxnSpPr>
            <p:spPr>
              <a:xfrm>
                <a:off x="4112077" y="4267397"/>
                <a:ext cx="76891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꺾인 연결선 9"/>
              <p:cNvCxnSpPr>
                <a:stCxn id="36" idx="3"/>
                <a:endCxn id="38" idx="1"/>
              </p:cNvCxnSpPr>
              <p:nvPr/>
            </p:nvCxnSpPr>
            <p:spPr>
              <a:xfrm flipV="1">
                <a:off x="5863442" y="3645024"/>
                <a:ext cx="1033774" cy="622373"/>
              </a:xfrm>
              <a:prstGeom prst="bentConnector3">
                <a:avLst>
                  <a:gd name="adj1" fmla="val 73906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꺾인 연결선 12"/>
              <p:cNvCxnSpPr>
                <a:stCxn id="36" idx="3"/>
                <a:endCxn id="41" idx="1"/>
              </p:cNvCxnSpPr>
              <p:nvPr/>
            </p:nvCxnSpPr>
            <p:spPr>
              <a:xfrm flipV="1">
                <a:off x="5863442" y="4059939"/>
                <a:ext cx="1033774" cy="207458"/>
              </a:xfrm>
              <a:prstGeom prst="bentConnector3">
                <a:avLst>
                  <a:gd name="adj1" fmla="val 73906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꺾인 연결선 15"/>
              <p:cNvCxnSpPr>
                <a:stCxn id="36" idx="3"/>
                <a:endCxn id="42" idx="1"/>
              </p:cNvCxnSpPr>
              <p:nvPr/>
            </p:nvCxnSpPr>
            <p:spPr>
              <a:xfrm>
                <a:off x="5863442" y="4267397"/>
                <a:ext cx="1033774" cy="207457"/>
              </a:xfrm>
              <a:prstGeom prst="bentConnector3">
                <a:avLst>
                  <a:gd name="adj1" fmla="val 73906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꺾인 연결선 18"/>
              <p:cNvCxnSpPr>
                <a:stCxn id="36" idx="3"/>
                <a:endCxn id="43" idx="1"/>
              </p:cNvCxnSpPr>
              <p:nvPr/>
            </p:nvCxnSpPr>
            <p:spPr>
              <a:xfrm>
                <a:off x="5863442" y="4267397"/>
                <a:ext cx="1033774" cy="622373"/>
              </a:xfrm>
              <a:prstGeom prst="bentConnector3">
                <a:avLst>
                  <a:gd name="adj1" fmla="val 73906"/>
                </a:avLst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144688" y="3795221"/>
                <a:ext cx="1168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ko-KR" altLang="en-US" sz="10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개인정보 </a:t>
                </a:r>
                <a:endParaRPr kumimoji="0" lang="en-US" altLang="ko-KR" sz="10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  <a:p>
                <a:pPr algn="ctr"/>
                <a:r>
                  <a:rPr kumimoji="0" lang="ko-KR" altLang="en-US" sz="10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제공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72880" y="3795221"/>
                <a:ext cx="1168122" cy="42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ko-KR" altLang="en-US" sz="10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개인정보 </a:t>
                </a:r>
                <a:endParaRPr kumimoji="0" lang="en-US" altLang="ko-KR" sz="10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  <a:p>
                <a:pPr algn="ctr"/>
                <a:r>
                  <a:rPr kumimoji="0" lang="ko-KR" altLang="en-US" sz="1000" b="1" kern="0" dirty="0" smtClean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처리위탁</a:t>
                </a:r>
                <a:endParaRPr kumimoji="0" lang="ko-KR" altLang="en-US" sz="10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657086" y="3795221"/>
                <a:ext cx="1168122" cy="42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ko-KR" altLang="en-US" sz="1000" b="1" kern="0" dirty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개인정보 </a:t>
                </a:r>
                <a:endParaRPr kumimoji="0" lang="en-US" altLang="ko-KR" sz="10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  <a:p>
                <a:pPr algn="ctr"/>
                <a:r>
                  <a:rPr kumimoji="0" lang="ko-KR" altLang="en-US" sz="1000" b="1" kern="0" dirty="0" smtClean="0">
                    <a:gradFill>
                      <a:gsLst>
                        <a:gs pos="1905">
                          <a:srgbClr val="000000">
                            <a:lumMod val="85000"/>
                            <a:lumOff val="15000"/>
                          </a:srgbClr>
                        </a:gs>
                        <a:gs pos="14679">
                          <a:srgbClr val="000000">
                            <a:lumMod val="85000"/>
                            <a:lumOff val="15000"/>
                          </a:srgbClr>
                        </a:gs>
                      </a:gsLst>
                      <a:lin ang="16200000" scaled="1"/>
                    </a:gradFill>
                    <a:latin typeface="삼성긴고딕OTF Ultralight" panose="020B0600000101010101" pitchFamily="34" charset="-127"/>
                    <a:ea typeface="삼성긴고딕OTF Ultralight" panose="020B0600000101010101" pitchFamily="34" charset="-127"/>
                  </a:rPr>
                  <a:t>처리 재위탁</a:t>
                </a:r>
                <a:endParaRPr kumimoji="0" lang="ko-KR" altLang="en-US" sz="1000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endParaRPr>
              </a:p>
            </p:txBody>
          </p:sp>
        </p:grpSp>
      </p:grpSp>
      <p:grpSp>
        <p:nvGrpSpPr>
          <p:cNvPr id="26" name="그룹 25"/>
          <p:cNvGrpSpPr/>
          <p:nvPr/>
        </p:nvGrpSpPr>
        <p:grpSpPr>
          <a:xfrm>
            <a:off x="1352600" y="1052736"/>
            <a:ext cx="6938412" cy="1215730"/>
            <a:chOff x="1352600" y="1304880"/>
            <a:chExt cx="6938412" cy="1215730"/>
          </a:xfrm>
        </p:grpSpPr>
        <p:sp>
          <p:nvSpPr>
            <p:cNvPr id="30" name="TextBox 29"/>
            <p:cNvSpPr txBox="1"/>
            <p:nvPr/>
          </p:nvSpPr>
          <p:spPr>
            <a:xfrm>
              <a:off x="1352600" y="1304880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정보통신망법 개정으로 협력사가 재위탁을 하기 전에 당사의 동의를 얻어야 함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1466246" y="1730090"/>
              <a:ext cx="6711120" cy="7905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정보통신망법 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25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개인정보의 처리 위탁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</a:p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   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⑦ 수탁자는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개인정보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처리 위탁을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한 정보통신서비스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제공자 등의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동의를 받은 경우에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한하여  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항에 따라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위탁 받은 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업무를 제</a:t>
              </a:r>
              <a:r>
                <a:rPr kumimoji="0" lang="en-US" altLang="ko-KR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3</a:t>
              </a:r>
              <a:r>
                <a:rPr kumimoji="0" lang="ko-KR" altLang="en-US" sz="1108" b="1" kern="0" dirty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자에게 재위탁할 수 있다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.</a:t>
              </a:r>
              <a:endParaRPr kumimoji="0" lang="ko-KR" altLang="en-US" sz="1108" b="1" kern="0" dirty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52600" y="2331878"/>
            <a:ext cx="1359137" cy="340922"/>
          </a:xfrm>
          <a:prstGeom prst="rect">
            <a:avLst/>
          </a:prstGeom>
          <a:solidFill>
            <a:srgbClr val="0070C0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ko-KR"/>
            </a:defPPr>
            <a:lvl1pPr marL="0" algn="ctr" defTabSz="914400" eaLnBrk="1" hangingPunct="1">
              <a:defRPr sz="1800" b="1">
                <a:solidFill>
                  <a:schemeClr val="bg1"/>
                </a:solidFill>
                <a:latin typeface="+mn-lt"/>
                <a:ea typeface="+mn-ea"/>
              </a:defRPr>
            </a:lvl1pPr>
            <a:lvl2pPr defTabSz="914400" eaLnBrk="1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defTabSz="914400" eaLnBrk="1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defTabSz="914400" eaLnBrk="1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defTabSz="914400" eaLnBrk="1" hangingPunct="1"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1477" dirty="0" smtClean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rPr>
              <a:t>재위탁 개요</a:t>
            </a:r>
            <a:endParaRPr lang="ko-KR" altLang="en-US" sz="1477" dirty="0"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1352600" y="4444732"/>
            <a:ext cx="6938412" cy="1215730"/>
            <a:chOff x="1352600" y="1304880"/>
            <a:chExt cx="6938412" cy="1215730"/>
          </a:xfrm>
        </p:grpSpPr>
        <p:sp>
          <p:nvSpPr>
            <p:cNvPr id="82" name="TextBox 81"/>
            <p:cNvSpPr txBox="1"/>
            <p:nvPr/>
          </p:nvSpPr>
          <p:spPr>
            <a:xfrm>
              <a:off x="1352600" y="1304880"/>
              <a:ext cx="6938412" cy="340922"/>
            </a:xfrm>
            <a:prstGeom prst="rect">
              <a:avLst/>
            </a:prstGeom>
            <a:solidFill>
              <a:srgbClr val="0070C0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marL="0" algn="ctr" defTabSz="914400" eaLnBrk="1" hangingPunct="1">
                <a:defRPr sz="1800" b="1">
                  <a:solidFill>
                    <a:schemeClr val="bg1"/>
                  </a:solidFill>
                  <a:latin typeface="+mn-lt"/>
                  <a:ea typeface="+mn-ea"/>
                </a:defRPr>
              </a:lvl1pPr>
              <a:lvl2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defTabSz="914400" eaLnBrk="1" hangingPunct="1"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재위탁 사전동의 위반</a:t>
              </a:r>
              <a:r>
                <a:rPr lang="en-US" altLang="ko-KR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, </a:t>
              </a:r>
              <a:r>
                <a:rPr lang="ko-KR" altLang="en-US" sz="1477" dirty="0" smtClean="0"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재위탁 관리감독 소홀로 인한 사고 발생 시 </a:t>
              </a:r>
              <a:endParaRPr lang="ko-KR" altLang="en-US" sz="1477" dirty="0"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  <p:sp>
          <p:nvSpPr>
            <p:cNvPr id="84" name="모서리가 둥근 직사각형 83"/>
            <p:cNvSpPr/>
            <p:nvPr/>
          </p:nvSpPr>
          <p:spPr>
            <a:xfrm>
              <a:off x="1466246" y="1730090"/>
              <a:ext cx="6711120" cy="7905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협력사에서 재위탁 사전 동의 위반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,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재위탁 관리감독 소홀로 인한 사고 발생 시 협력사는 과태료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,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위탁사는 과징금 처분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(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정보통신망법 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76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 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 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의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호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,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64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조의 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3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제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1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항 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5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의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2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호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)</a:t>
              </a:r>
            </a:p>
            <a:p>
              <a:pPr marL="0" lvl="2" defTabSz="750296" eaLnBrk="0" fontAlgn="auto" latinLnBrk="0" hangingPunct="0">
                <a:spcBef>
                  <a:spcPct val="20000"/>
                </a:spcBef>
                <a:spcAft>
                  <a:spcPct val="40000"/>
                </a:spcAft>
                <a:tabLst>
                  <a:tab pos="495312" algn="l"/>
                </a:tabLst>
                <a:defRPr/>
              </a:pP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※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사고발생 시 민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, </a:t>
              </a:r>
              <a:r>
                <a:rPr kumimoji="0" lang="ko-KR" altLang="en-US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형사상 책임은 별도 존재 함</a:t>
              </a:r>
              <a:r>
                <a:rPr kumimoji="0" lang="en-US" altLang="ko-KR" sz="1108" b="1" kern="0" dirty="0" smtClean="0">
                  <a:gradFill>
                    <a:gsLst>
                      <a:gs pos="1905">
                        <a:srgbClr val="000000">
                          <a:lumMod val="85000"/>
                          <a:lumOff val="15000"/>
                        </a:srgbClr>
                      </a:gs>
                      <a:gs pos="14679">
                        <a:srgbClr val="000000">
                          <a:lumMod val="85000"/>
                          <a:lumOff val="15000"/>
                        </a:srgbClr>
                      </a:gs>
                    </a:gsLst>
                    <a:lin ang="16200000" scaled="1"/>
                  </a:gradFill>
                  <a:latin typeface="삼성긴고딕OTF Ultralight" panose="020B0600000101010101" pitchFamily="34" charset="-127"/>
                  <a:ea typeface="삼성긴고딕OTF Ultralight" panose="020B0600000101010101" pitchFamily="34" charset="-127"/>
                </a:rPr>
                <a:t>.</a:t>
              </a:r>
              <a:endParaRPr kumimoji="0" lang="ko-KR" altLang="en-US" sz="1108" b="1" kern="0" dirty="0">
                <a:gradFill>
                  <a:gsLst>
                    <a:gs pos="1905">
                      <a:srgbClr val="000000">
                        <a:lumMod val="85000"/>
                        <a:lumOff val="15000"/>
                      </a:srgbClr>
                    </a:gs>
                    <a:gs pos="14679">
                      <a:srgbClr val="000000">
                        <a:lumMod val="85000"/>
                        <a:lumOff val="15000"/>
                      </a:srgbClr>
                    </a:gs>
                  </a:gsLst>
                  <a:lin ang="16200000" scaled="1"/>
                </a:gradFill>
                <a:latin typeface="삼성긴고딕OTF Ultralight" panose="020B0600000101010101" pitchFamily="34" charset="-127"/>
                <a:ea typeface="삼성긴고딕OTF Ultralight" panose="020B0600000101010101" pitchFamily="34" charset="-127"/>
              </a:endParaRPr>
            </a:p>
          </p:txBody>
        </p:sp>
      </p:grpSp>
      <p:sp>
        <p:nvSpPr>
          <p:cNvPr id="3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3797300" y="6418263"/>
            <a:ext cx="2311400" cy="249237"/>
          </a:xfrm>
        </p:spPr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51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3"/>
          <p:cNvSpPr txBox="1">
            <a:spLocks/>
          </p:cNvSpPr>
          <p:nvPr/>
        </p:nvSpPr>
        <p:spPr>
          <a:xfrm>
            <a:off x="1208584" y="545680"/>
            <a:ext cx="8137525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개인정보보호법 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26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조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(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업무위탁에 따른 개인정보의 처리 제한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)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제</a:t>
            </a:r>
            <a:r>
              <a:rPr lang="en-US" altLang="ko-KR" sz="1800" dirty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4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항</a:t>
            </a:r>
            <a:endParaRPr sz="24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8"/>
          <a:stretch/>
        </p:blipFill>
        <p:spPr bwMode="auto">
          <a:xfrm>
            <a:off x="920552" y="1268760"/>
            <a:ext cx="79928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221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3"/>
          <p:cNvSpPr txBox="1">
            <a:spLocks/>
          </p:cNvSpPr>
          <p:nvPr/>
        </p:nvSpPr>
        <p:spPr>
          <a:xfrm>
            <a:off x="1208584" y="545680"/>
            <a:ext cx="8137525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개인정보보호법 제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29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조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(</a:t>
            </a: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안전조치의무</a:t>
            </a:r>
            <a:r>
              <a:rPr lang="en-US" altLang="ko-KR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)</a:t>
            </a:r>
            <a:endParaRPr sz="18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52500" y="1301115"/>
            <a:ext cx="7981950" cy="4476750"/>
            <a:chOff x="962025" y="1282065"/>
            <a:chExt cx="7981950" cy="4476750"/>
          </a:xfrm>
        </p:grpSpPr>
        <p:grpSp>
          <p:nvGrpSpPr>
            <p:cNvPr id="13" name="그룹 12"/>
            <p:cNvGrpSpPr/>
            <p:nvPr/>
          </p:nvGrpSpPr>
          <p:grpSpPr>
            <a:xfrm>
              <a:off x="962025" y="1282065"/>
              <a:ext cx="7981950" cy="4476750"/>
              <a:chOff x="962025" y="1190625"/>
              <a:chExt cx="7981950" cy="44767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025" y="1190625"/>
                <a:ext cx="7981950" cy="447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291711" y="5376644"/>
                <a:ext cx="586145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※ </a:t>
                </a:r>
                <a:r>
                  <a:rPr lang="ko-KR" altLang="en-US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출처 </a:t>
                </a:r>
                <a:r>
                  <a:rPr lang="en-US" altLang="ko-KR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: </a:t>
                </a:r>
                <a:r>
                  <a:rPr lang="ko-KR" altLang="en-US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개인정보의 안전성 확보 조치 기준 </a:t>
                </a:r>
                <a:r>
                  <a:rPr lang="en-US" altLang="ko-KR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[</a:t>
                </a:r>
                <a:r>
                  <a:rPr lang="ko-KR" altLang="en-US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시행 </a:t>
                </a:r>
                <a:r>
                  <a:rPr lang="en-US" altLang="ko-KR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2019.06.07.] [</a:t>
                </a:r>
                <a:r>
                  <a:rPr lang="ko-KR" altLang="en-US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행정자치부고시 제</a:t>
                </a:r>
                <a:r>
                  <a:rPr lang="en-US" altLang="ko-KR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2019-47</a:t>
                </a:r>
                <a:r>
                  <a:rPr lang="ko-KR" altLang="en-US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호</a:t>
                </a:r>
                <a:r>
                  <a:rPr lang="en-US" altLang="ko-KR" sz="900" dirty="0" smtClean="0">
                    <a:solidFill>
                      <a:srgbClr val="4D4D4D"/>
                    </a:solidFill>
                    <a:latin typeface="+mn-ea"/>
                    <a:ea typeface="+mn-ea"/>
                  </a:rPr>
                  <a:t>, 2019.06.07.]</a:t>
                </a:r>
                <a:endParaRPr lang="ko-KR" altLang="en-US" sz="900" dirty="0">
                  <a:solidFill>
                    <a:srgbClr val="4D4D4D"/>
                  </a:solidFill>
                  <a:latin typeface="+mn-ea"/>
                  <a:ea typeface="+mn-ea"/>
                </a:endParaRPr>
              </a:p>
            </p:txBody>
          </p:sp>
        </p:grpSp>
        <p:cxnSp>
          <p:nvCxnSpPr>
            <p:cNvPr id="23" name="직선 연결선 22"/>
            <p:cNvCxnSpPr/>
            <p:nvPr/>
          </p:nvCxnSpPr>
          <p:spPr>
            <a:xfrm>
              <a:off x="5817096" y="2270574"/>
              <a:ext cx="16399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284570" y="3212976"/>
              <a:ext cx="108238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2216696" y="4293096"/>
              <a:ext cx="61797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2288720" y="5229200"/>
              <a:ext cx="123404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105128" y="5229200"/>
              <a:ext cx="113471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832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개체 틀 3"/>
          <p:cNvSpPr txBox="1">
            <a:spLocks/>
          </p:cNvSpPr>
          <p:nvPr/>
        </p:nvSpPr>
        <p:spPr>
          <a:xfrm>
            <a:off x="1208584" y="545680"/>
            <a:ext cx="8137525" cy="338138"/>
          </a:xfrm>
          <a:prstGeom prst="rect">
            <a:avLst/>
          </a:prstGeom>
        </p:spPr>
        <p:txBody>
          <a:bodyPr lIns="88349" tIns="44175" rIns="88349" bIns="44175" anchor="ctr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ko-KR" altLang="en-US" sz="1600" b="1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>
              <a:defRPr/>
            </a:pPr>
            <a:r>
              <a:rPr lang="ko-KR" altLang="en-US" sz="1800" dirty="0" smtClean="0"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개인정보 유출사고 손해배상</a:t>
            </a:r>
            <a:endParaRPr sz="1800" dirty="0"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 flipH="1">
            <a:off x="776536" y="1165050"/>
            <a:ext cx="8280920" cy="4712222"/>
          </a:xfrm>
          <a:prstGeom prst="roundRect">
            <a:avLst>
              <a:gd name="adj" fmla="val 1743"/>
            </a:avLst>
          </a:prstGeom>
          <a:gradFill>
            <a:gsLst>
              <a:gs pos="47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2225" algn="ctr">
            <a:gradFill>
              <a:gsLst>
                <a:gs pos="0">
                  <a:schemeClr val="bg1">
                    <a:lumMod val="95000"/>
                  </a:schemeClr>
                </a:gs>
                <a:gs pos="25000">
                  <a:schemeClr val="bg1">
                    <a:lumMod val="9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marL="88900" lvl="1" indent="-88900" defTabSz="1330325" fontAlgn="auto" latinLnBrk="0">
              <a:spcBef>
                <a:spcPts val="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Pct val="70000"/>
              <a:buFont typeface="Arial" pitchFamily="34" charset="0"/>
              <a:buChar char="•"/>
              <a:tabLst>
                <a:tab pos="5648325" algn="l"/>
              </a:tabLst>
              <a:defRPr/>
            </a:pPr>
            <a:endParaRPr kumimoji="0" lang="ko-KR" altLang="en-US" sz="1400" b="1" kern="0" spc="-70" dirty="0">
              <a:solidFill>
                <a:prstClr val="black">
                  <a:lumMod val="95000"/>
                  <a:lumOff val="5000"/>
                </a:prstClr>
              </a:solidFill>
              <a:latin typeface="+mn-ea"/>
              <a:sym typeface="Wingdings 2" pitchFamily="18" charset="2"/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920862" y="1276276"/>
            <a:ext cx="7992578" cy="432048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0" indent="-285750" fontAlgn="auto" latinLnBrk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kumimoji="0" lang="ko-KR" altLang="en-US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정통망법 징벌적 손해배상제도</a:t>
            </a:r>
            <a:r>
              <a:rPr kumimoji="0" lang="en-US" altLang="ko-KR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(</a:t>
            </a:r>
            <a:r>
              <a:rPr kumimoji="0" lang="ko-KR" altLang="en-US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제</a:t>
            </a:r>
            <a:r>
              <a:rPr kumimoji="0" lang="en-US" altLang="ko-KR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32</a:t>
            </a:r>
            <a:r>
              <a:rPr kumimoji="0" lang="ko-KR" altLang="en-US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조</a:t>
            </a:r>
            <a:r>
              <a:rPr kumimoji="0" lang="en-US" altLang="ko-KR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) </a:t>
            </a:r>
            <a:r>
              <a:rPr kumimoji="0" lang="ko-KR" altLang="en-US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와 법정 손해배상제도</a:t>
            </a:r>
            <a:r>
              <a:rPr kumimoji="0" lang="en-US" altLang="ko-KR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(</a:t>
            </a:r>
            <a:r>
              <a:rPr kumimoji="0" lang="ko-KR" altLang="en-US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제</a:t>
            </a:r>
            <a:r>
              <a:rPr kumimoji="0" lang="en-US" altLang="ko-KR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32</a:t>
            </a:r>
            <a:r>
              <a:rPr kumimoji="0" lang="ko-KR" altLang="en-US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조의 </a:t>
            </a:r>
            <a:r>
              <a:rPr kumimoji="0" lang="en-US" altLang="ko-KR" sz="1800" spc="-130" dirty="0" smtClean="0">
                <a:solidFill>
                  <a:schemeClr val="bg1"/>
                </a:solidFill>
                <a:latin typeface="삼성둥근고딕 Bold" panose="020B0600000101010101" pitchFamily="50" charset="-127"/>
                <a:ea typeface="삼성둥근고딕 Bold" panose="020B0600000101010101" pitchFamily="50" charset="-127"/>
              </a:rPr>
              <a:t>2)</a:t>
            </a:r>
            <a:endParaRPr kumimoji="0" lang="ko-KR" altLang="en-US" sz="1600" dirty="0">
              <a:solidFill>
                <a:srgbClr val="FFFF00"/>
              </a:solidFill>
              <a:latin typeface="삼성둥근고딕 Bold" panose="020B0600000101010101" pitchFamily="50" charset="-127"/>
              <a:ea typeface="삼성둥근고딕 Bold" panose="020B0600000101010101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272504"/>
              </p:ext>
            </p:extLst>
          </p:nvPr>
        </p:nvGraphicFramePr>
        <p:xfrm>
          <a:off x="929365" y="1819550"/>
          <a:ext cx="7984077" cy="3841700"/>
        </p:xfrm>
        <a:graphic>
          <a:graphicData uri="http://schemas.openxmlformats.org/drawingml/2006/table">
            <a:tbl>
              <a:tblPr firstRow="1" bandRow="1"/>
              <a:tblGrid>
                <a:gridCol w="1121730">
                  <a:extLst>
                    <a:ext uri="{9D8B030D-6E8A-4147-A177-3AD203B41FA5}">
                      <a16:colId xmlns:a16="http://schemas.microsoft.com/office/drawing/2014/main" val="3532486428"/>
                    </a:ext>
                  </a:extLst>
                </a:gridCol>
                <a:gridCol w="3431173">
                  <a:extLst>
                    <a:ext uri="{9D8B030D-6E8A-4147-A177-3AD203B41FA5}">
                      <a16:colId xmlns:a16="http://schemas.microsoft.com/office/drawing/2014/main" val="876944630"/>
                    </a:ext>
                  </a:extLst>
                </a:gridCol>
                <a:gridCol w="3431174">
                  <a:extLst>
                    <a:ext uri="{9D8B030D-6E8A-4147-A177-3AD203B41FA5}">
                      <a16:colId xmlns:a16="http://schemas.microsoft.com/office/drawing/2014/main" val="3614016311"/>
                    </a:ext>
                  </a:extLst>
                </a:gridCol>
              </a:tblGrid>
              <a:tr h="5782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구분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징벌적 손해배상제도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법정 손해배상제도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98965"/>
                  </a:ext>
                </a:extLst>
              </a:tr>
              <a:tr h="76437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적용 요건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기업의 고의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중과실로 개인정보 유출 또는 동의없이 활용하여 피해 발생 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기업의 고의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‧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과실로 개인정보가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/>
                      </a:r>
                      <a:b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</a:b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분실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‧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도난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‧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유출된 경우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124866"/>
                  </a:ext>
                </a:extLst>
              </a:tr>
              <a:tr h="76437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입증 책임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기업이 고의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·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중과실 없음을 입증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/>
                      </a:r>
                      <a:b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</a:b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피해액은 피해자가 입증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기업이 고의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‧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과실 없음을 입증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/>
                      </a:r>
                      <a:b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</a:b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피해자에 대한 피해액 입증책임 면제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36729"/>
                  </a:ext>
                </a:extLst>
              </a:tr>
              <a:tr h="5782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구제 범위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재산 및 정신적 피해 모두 포함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사실상 피해 입증이 어려운 정신적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/>
                      </a:r>
                      <a:b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</a:b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피해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73266"/>
                  </a:ext>
                </a:extLst>
              </a:tr>
              <a:tr h="5782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배상 규모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실제 피해액의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배 이내 배상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300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만원 이하의 범위에서 상당한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/>
                      </a:r>
                      <a:b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</a:b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금액</a:t>
                      </a:r>
                      <a:endParaRPr lang="ko-KR" altLang="en-US" sz="1400" dirty="0" smtClean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24600"/>
                  </a:ext>
                </a:extLst>
              </a:tr>
              <a:tr h="57823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삼성둥근고딕 Bold" panose="020B0600000101010101" pitchFamily="50" charset="-127"/>
                          <a:ea typeface="삼성둥근고딕 Bold" panose="020B0600000101010101" pitchFamily="50" charset="-127"/>
                        </a:rPr>
                        <a:t>적용 시기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삼성둥근고딕 Bold" panose="020B0600000101010101" pitchFamily="50" charset="-127"/>
                        <a:ea typeface="삼성둥근고딕 Bold" panose="020B0600000101010101" pitchFamily="50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2016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년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7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월 </a:t>
                      </a:r>
                      <a:r>
                        <a:rPr lang="en-US" altLang="ko-KR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25</a:t>
                      </a:r>
                      <a:r>
                        <a:rPr lang="ko-KR" altLang="en-US" sz="1400" dirty="0" smtClean="0">
                          <a:latin typeface="삼성긴고딕OTF Ultralight" panose="020B0600000101010101" pitchFamily="34" charset="-127"/>
                          <a:ea typeface="삼성긴고딕OTF Ultralight" panose="020B0600000101010101" pitchFamily="34" charset="-127"/>
                        </a:rPr>
                        <a:t>일 이후 유출사고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삼성긴고딕OTF Ultralight" panose="020B0600000101010101" pitchFamily="34" charset="-127"/>
                        <a:ea typeface="삼성긴고딕OTF Ultralight" panose="020B0600000101010101" pitchFamily="34" charset="-127"/>
                      </a:endParaRPr>
                    </a:p>
                  </a:txBody>
                  <a:tcPr marL="144000" marR="14400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50771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 bwMode="auto">
          <a:xfrm>
            <a:off x="943642" y="3212976"/>
            <a:ext cx="7949546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SzPct val="120000"/>
            </a:pPr>
            <a:endParaRPr kumimoji="0" lang="ko-KR" altLang="en-US" b="1" dirty="0" smtClean="0">
              <a:solidFill>
                <a:srgbClr val="0000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929097" y="4437112"/>
            <a:ext cx="7949546" cy="64807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SzPct val="120000"/>
            </a:pPr>
            <a:endParaRPr kumimoji="0" lang="ko-KR" altLang="en-US" b="1" dirty="0" smtClean="0">
              <a:solidFill>
                <a:srgbClr val="000000"/>
              </a:solidFill>
              <a:latin typeface="삼성긴고딕OTF Ultralight" panose="020B0600000101010101" pitchFamily="34" charset="-127"/>
              <a:ea typeface="삼성긴고딕OTF Ultralight" panose="020B0600000101010101" pitchFamily="34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BF874-9460-4E66-A244-952101478A76}" type="slidenum">
              <a:rPr lang="en-US" altLang="ko-KR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0721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74378</TotalTime>
  <Words>1997</Words>
  <Application>Microsoft Office PowerPoint</Application>
  <PresentationFormat>A4 용지(210x297mm)</PresentationFormat>
  <Paragraphs>280</Paragraphs>
  <Slides>45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6" baseType="lpstr">
      <vt:lpstr>Noto Sans CJK JP Regular</vt:lpstr>
      <vt:lpstr>굴림</vt:lpstr>
      <vt:lpstr>맑은 고딕</vt:lpstr>
      <vt:lpstr>바탕</vt:lpstr>
      <vt:lpstr>삼성긴고딕OTF Ultralight</vt:lpstr>
      <vt:lpstr>삼성둥근고딕 Bold</vt:lpstr>
      <vt:lpstr>Arial</vt:lpstr>
      <vt:lpstr>Times New Roman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infosec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hwryu</dc:creator>
  <cp:lastModifiedBy>Windows 사용자</cp:lastModifiedBy>
  <cp:revision>5145</cp:revision>
  <cp:lastPrinted>2019-04-09T05:20:47Z</cp:lastPrinted>
  <dcterms:created xsi:type="dcterms:W3CDTF">2005-03-08T06:14:04Z</dcterms:created>
  <dcterms:modified xsi:type="dcterms:W3CDTF">2020-06-01T06:54:59Z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C:\Users\standard\Desktop\2017년 삼성화재 수탁사 점검\월 보고서\3월_수탁사_점검결과_최종_버젼_보고_드립니~\2017년 수탁업체 보안점검 상반기 보고서_20170628_v0.8.pptx</vt:lpwstr>
  </property>
  <property fmtid="{5C58129F-E5B8-477A-9B38-B3E54BFA04C8}" pid="2">
    <vt:lpwstr>818E17326B7234FD4AA4225010D78F009C2F2C151393DA3F7789CA5F9D3D9D18</vt:lpwstr>
  </property>
</Properties>
</file>