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AF4BA-7FAE-441F-B3EC-7677F1E6E07D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AE4D7-85DD-401A-8524-D82C74BD67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59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ko-K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2</a:t>
            </a:fld>
            <a:endParaRPr lang="en-US" altLang="ko-KR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3</a:t>
            </a:fld>
            <a:endParaRPr lang="en-US" altLang="ko-KR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4</a:t>
            </a:fld>
            <a:endParaRPr lang="en-US" altLang="ko-KR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5</a:t>
            </a:fld>
            <a:endParaRPr lang="en-US" altLang="ko-KR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9940" name="슬라이드 번호 개체 틀 3"/>
          <p:cNvSpPr txBox="1">
            <a:spLocks noGrp="1"/>
          </p:cNvSpPr>
          <p:nvPr/>
        </p:nvSpPr>
        <p:spPr bwMode="auto">
          <a:xfrm>
            <a:off x="3851820" y="8711148"/>
            <a:ext cx="3006180" cy="419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96" tIns="46499" rIns="92996" bIns="46499" anchor="b"/>
          <a:lstStyle>
            <a:lvl1pPr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9302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8DFC9FF-9A42-495D-8EE8-28E2836B5CDF}" type="slidenum">
              <a:rPr lang="en-US" altLang="ko-KR" sz="1300"/>
              <a:pPr algn="r" eaLnBrk="1" hangingPunct="1">
                <a:spcBef>
                  <a:spcPct val="0"/>
                </a:spcBef>
              </a:pPr>
              <a:t>6</a:t>
            </a:fld>
            <a:endParaRPr lang="en-US" altLang="ko-KR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B3CDD0F-A89D-4DF8-97BE-FD01C29BD7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2190AB-6D7A-41FD-9C15-808621AB4809}" type="datetimeFigureOut">
              <a:rPr lang="ko-KR" altLang="en-US" smtClean="0"/>
              <a:t>2015-05-04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2" descr="D:\안해성\ShadowCube\ShadowCube 이미지\client\1_overview\img\c01_03_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27" y="1267386"/>
            <a:ext cx="3064023" cy="2196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5017572" y="3110646"/>
            <a:ext cx="26019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>
            <a:spAutoFit/>
          </a:bodyPr>
          <a:lstStyle>
            <a:lvl1pPr marL="180975" indent="-180975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r>
              <a:rPr lang="en-US" altLang="ko-KR" sz="1200" dirty="0" smtClean="0">
                <a:ea typeface="굴림체" pitchFamily="49" charset="-127"/>
              </a:rPr>
              <a:t> </a:t>
            </a:r>
            <a:r>
              <a:rPr lang="ko-KR" altLang="en-US" sz="1200" dirty="0">
                <a:ea typeface="굴림체" pitchFamily="49" charset="-127"/>
              </a:rPr>
              <a:t>메뉴 확장 버튼 </a:t>
            </a: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9463" name="Rectangle 15"/>
          <p:cNvSpPr>
            <a:spLocks noChangeArrowheads="1"/>
          </p:cNvSpPr>
          <p:nvPr/>
        </p:nvSpPr>
        <p:spPr bwMode="auto">
          <a:xfrm>
            <a:off x="4653408" y="3153336"/>
            <a:ext cx="331832" cy="191621"/>
          </a:xfrm>
          <a:prstGeom prst="rect">
            <a:avLst/>
          </a:prstGeom>
          <a:noFill/>
          <a:ln w="158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rIns="900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endParaRPr lang="ko-KR" altLang="en-US" sz="1000" b="0"/>
          </a:p>
        </p:txBody>
      </p:sp>
      <p:sp>
        <p:nvSpPr>
          <p:cNvPr id="19466" name="직사각형 11"/>
          <p:cNvSpPr>
            <a:spLocks noChangeArrowheads="1"/>
          </p:cNvSpPr>
          <p:nvPr/>
        </p:nvSpPr>
        <p:spPr bwMode="auto">
          <a:xfrm>
            <a:off x="6318541" y="3110645"/>
            <a:ext cx="5020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ko-KR" sz="1200" b="0" dirty="0">
                <a:latin typeface="Impact" pitchFamily="34" charset="0"/>
              </a:rPr>
              <a:t>Click</a:t>
            </a:r>
            <a:endParaRPr lang="ko-KR" altLang="en-US" sz="1200" b="0" dirty="0"/>
          </a:p>
        </p:txBody>
      </p:sp>
      <p:sp>
        <p:nvSpPr>
          <p:cNvPr id="19467" name="Text Box 4"/>
          <p:cNvSpPr txBox="1">
            <a:spLocks noChangeArrowheads="1"/>
          </p:cNvSpPr>
          <p:nvPr/>
        </p:nvSpPr>
        <p:spPr bwMode="auto">
          <a:xfrm>
            <a:off x="5017572" y="5517232"/>
            <a:ext cx="26019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rIns="90000">
            <a:spAutoFit/>
          </a:bodyPr>
          <a:lstStyle>
            <a:lvl1pPr marL="180975" indent="-180975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9900"/>
              </a:buClr>
              <a:buFont typeface="Wingdings" pitchFamily="2" charset="2"/>
              <a:buNone/>
            </a:pPr>
            <a:r>
              <a:rPr lang="ko-KR" altLang="en-US" sz="1200" dirty="0" smtClean="0">
                <a:ea typeface="굴림체" pitchFamily="49" charset="-127"/>
              </a:rPr>
              <a:t>보안문서 </a:t>
            </a:r>
            <a:r>
              <a:rPr lang="ko-KR" altLang="en-US" sz="1200" dirty="0">
                <a:ea typeface="굴림체" pitchFamily="49" charset="-127"/>
              </a:rPr>
              <a:t>관리시스템</a:t>
            </a:r>
          </a:p>
        </p:txBody>
      </p:sp>
      <p:sp>
        <p:nvSpPr>
          <p:cNvPr id="19468" name="직사각형 13"/>
          <p:cNvSpPr>
            <a:spLocks noChangeArrowheads="1"/>
          </p:cNvSpPr>
          <p:nvPr/>
        </p:nvSpPr>
        <p:spPr bwMode="auto">
          <a:xfrm>
            <a:off x="6660232" y="5517231"/>
            <a:ext cx="5020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ko-KR" sz="1200" b="0">
                <a:latin typeface="Impact" pitchFamily="34" charset="0"/>
              </a:rPr>
              <a:t>Click</a:t>
            </a:r>
            <a:endParaRPr lang="ko-KR" altLang="en-US" sz="1200" b="0"/>
          </a:p>
        </p:txBody>
      </p:sp>
      <p:pic>
        <p:nvPicPr>
          <p:cNvPr id="19469" name="Picture 16" descr="D:\안해성\ShadowCube\ShadowCube 이미지\client\2_basic\img\c02_06_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217" y="3748368"/>
            <a:ext cx="3064023" cy="2196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보안문서 관리시스템 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Click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요청사항 작성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09669"/>
            <a:ext cx="7848872" cy="2751379"/>
          </a:xfrm>
          <a:prstGeom prst="rect">
            <a:avLst/>
          </a:prstGeom>
        </p:spPr>
      </p:pic>
      <p:graphicFrame>
        <p:nvGraphicFramePr>
          <p:cNvPr id="1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857697"/>
              </p:ext>
            </p:extLst>
          </p:nvPr>
        </p:nvGraphicFramePr>
        <p:xfrm>
          <a:off x="463203" y="4124027"/>
          <a:ext cx="7781205" cy="2066037"/>
        </p:xfrm>
        <a:graphic>
          <a:graphicData uri="http://schemas.openxmlformats.org/drawingml/2006/table">
            <a:tbl>
              <a:tblPr/>
              <a:tblGrid>
                <a:gridCol w="705412"/>
                <a:gridCol w="1840376"/>
                <a:gridCol w="5235417"/>
              </a:tblGrid>
              <a:tr h="298197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항 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상세설명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D5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결재자 선택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복호화를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요청했을 때 승인과 거절권한을 가진 기본 결재자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,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대결자를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선택합니다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0" lang="ko-KR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 방법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-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다운로드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: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결재요청자가 웹을 이용해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된 파일을 직접 다운로드 할 수  있도록 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               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전송하는 방법입니다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-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이 메 일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: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결재요청자가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된 파일을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이메일로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전송할 수 있는 방법입니다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0" lang="ko-KR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사용처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-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대외발송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: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기업 외부로 전달될 파일의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복호화를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요청할 때 선택합니다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-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사내업무 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: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기업내부에서 사용될 파일을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요청할 때 선택합니다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파일추가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복호화를 요청할 파일을 추가합니다</a:t>
                      </a:r>
                      <a:r>
                        <a:rPr kumimoji="0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 사유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암호화 된 파일을 복호화 하는 이유에 대하여 기록합니다</a:t>
                      </a:r>
                      <a:r>
                        <a:rPr kumimoji="0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요청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복호화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방법과 사용처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, 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그리고 파일추가와 불필요한 파일의 삭제가 끝나면 </a:t>
                      </a:r>
                      <a:r>
                        <a:rPr kumimoji="0" lang="ko-KR" alt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결재자에게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 전송을 합니다</a:t>
                      </a: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 pitchFamily="18" charset="-127"/>
                          <a:ea typeface="새굴림" pitchFamily="18" charset="-127"/>
                        </a:rPr>
                        <a:t>.</a:t>
                      </a:r>
                      <a:endParaRPr kumimoji="0" lang="ko-KR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5041062" y="1685925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" name="Oval 49"/>
          <p:cNvSpPr>
            <a:spLocks noChangeArrowheads="1"/>
          </p:cNvSpPr>
          <p:nvPr/>
        </p:nvSpPr>
        <p:spPr bwMode="auto">
          <a:xfrm>
            <a:off x="4980546" y="2132856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" name="Oval 49"/>
          <p:cNvSpPr>
            <a:spLocks noChangeArrowheads="1"/>
          </p:cNvSpPr>
          <p:nvPr/>
        </p:nvSpPr>
        <p:spPr bwMode="auto">
          <a:xfrm>
            <a:off x="4811033" y="1974850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Oval 49"/>
          <p:cNvSpPr>
            <a:spLocks noChangeArrowheads="1"/>
          </p:cNvSpPr>
          <p:nvPr/>
        </p:nvSpPr>
        <p:spPr bwMode="auto">
          <a:xfrm>
            <a:off x="2771800" y="3572123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Oval 49"/>
          <p:cNvSpPr>
            <a:spLocks noChangeArrowheads="1"/>
          </p:cNvSpPr>
          <p:nvPr/>
        </p:nvSpPr>
        <p:spPr bwMode="auto">
          <a:xfrm>
            <a:off x="2644920" y="2691826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1" name="Oval 49"/>
          <p:cNvSpPr>
            <a:spLocks noChangeArrowheads="1"/>
          </p:cNvSpPr>
          <p:nvPr/>
        </p:nvSpPr>
        <p:spPr bwMode="auto">
          <a:xfrm>
            <a:off x="2762143" y="1397000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825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요청서 제출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7891698" cy="5040560"/>
          </a:xfrm>
          <a:prstGeom prst="rect">
            <a:avLst/>
          </a:prstGeom>
        </p:spPr>
      </p:pic>
      <p:sp>
        <p:nvSpPr>
          <p:cNvPr id="4" name="왼쪽 화살표 3"/>
          <p:cNvSpPr/>
          <p:nvPr/>
        </p:nvSpPr>
        <p:spPr>
          <a:xfrm>
            <a:off x="2843808" y="1844824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470163" y="1777049"/>
            <a:ext cx="301637" cy="31939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203848" y="1772816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복호화</a:t>
            </a:r>
            <a:r>
              <a:rPr lang="ko-KR" altLang="en-US" dirty="0" smtClean="0"/>
              <a:t> 요청버튼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54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4.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결제 대기상태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62" y="1196752"/>
            <a:ext cx="7631330" cy="3964853"/>
          </a:xfrm>
          <a:prstGeom prst="rect">
            <a:avLst/>
          </a:prstGeom>
        </p:spPr>
      </p:pic>
      <p:sp>
        <p:nvSpPr>
          <p:cNvPr id="10" name="왼쪽 화살표 9"/>
          <p:cNvSpPr/>
          <p:nvPr/>
        </p:nvSpPr>
        <p:spPr>
          <a:xfrm>
            <a:off x="1835696" y="2564904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5.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결재완료 상태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12" y="1124744"/>
            <a:ext cx="7199282" cy="4256536"/>
          </a:xfrm>
          <a:prstGeom prst="rect">
            <a:avLst/>
          </a:prstGeom>
        </p:spPr>
      </p:pic>
      <p:sp>
        <p:nvSpPr>
          <p:cNvPr id="10" name="왼쪽 화살표 9"/>
          <p:cNvSpPr/>
          <p:nvPr/>
        </p:nvSpPr>
        <p:spPr>
          <a:xfrm>
            <a:off x="1547664" y="3044232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DFEE2D3-902C-45C8-ADE5-B23B44920791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슬라이드 번호 개체 틀 1"/>
          <p:cNvSpPr txBox="1">
            <a:spLocks noGrp="1"/>
          </p:cNvSpPr>
          <p:nvPr/>
        </p:nvSpPr>
        <p:spPr bwMode="gray">
          <a:xfrm>
            <a:off x="3985090" y="6552080"/>
            <a:ext cx="1055972" cy="30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68400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02383DF-79B2-4D25-B4AC-C872D46ECA38}" type="slidenum">
              <a:rPr kumimoji="0" lang="en-US" altLang="ko-KR" sz="1000">
                <a:solidFill>
                  <a:schemeClr val="bg1"/>
                </a:solidFill>
                <a:latin typeface="Arial" charset="0"/>
                <a:cs typeface="Arial" charset="0"/>
              </a:rPr>
              <a:pPr algn="ctr" eaLnBrk="1" latinLnBrk="0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kumimoji="0" lang="en-US" altLang="ko-KR" sz="10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Rectangle 134"/>
          <p:cNvSpPr>
            <a:spLocks noChangeArrowheads="1"/>
          </p:cNvSpPr>
          <p:nvPr/>
        </p:nvSpPr>
        <p:spPr bwMode="auto">
          <a:xfrm>
            <a:off x="158163" y="161365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b="0" dirty="0">
                <a:latin typeface="HY견고딕" pitchFamily="18" charset="-127"/>
                <a:ea typeface="HY견고딕" pitchFamily="18" charset="-127"/>
              </a:rPr>
              <a:t>요청 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방법</a:t>
            </a: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Rectangle 134"/>
          <p:cNvSpPr>
            <a:spLocks noChangeArrowheads="1"/>
          </p:cNvSpPr>
          <p:nvPr/>
        </p:nvSpPr>
        <p:spPr bwMode="auto">
          <a:xfrm>
            <a:off x="179512" y="611396"/>
            <a:ext cx="4355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4500" indent="-444500" defTabSz="762000"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7620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150000"/>
              </a:spcAft>
              <a:buClrTx/>
              <a:buFontTx/>
              <a:buNone/>
            </a:pPr>
            <a:r>
              <a:rPr lang="en-US" altLang="ko-KR" sz="2000" b="0" dirty="0" smtClean="0">
                <a:latin typeface="HY견고딕" pitchFamily="18" charset="-127"/>
                <a:ea typeface="HY견고딕" pitchFamily="18" charset="-127"/>
              </a:rPr>
              <a:t>6. </a:t>
            </a:r>
            <a:r>
              <a:rPr lang="ko-KR" altLang="en-US" sz="2000" b="0" dirty="0" err="1" smtClean="0">
                <a:latin typeface="HY견고딕" pitchFamily="18" charset="-127"/>
                <a:ea typeface="HY견고딕" pitchFamily="18" charset="-127"/>
              </a:rPr>
              <a:t>복호화</a:t>
            </a:r>
            <a:r>
              <a:rPr lang="ko-KR" altLang="en-US" sz="2000" b="0" dirty="0" smtClean="0">
                <a:latin typeface="HY견고딕" pitchFamily="18" charset="-127"/>
                <a:ea typeface="HY견고딕" pitchFamily="18" charset="-127"/>
              </a:rPr>
              <a:t> 파일 다운로드</a:t>
            </a:r>
            <a:endParaRPr lang="ko-KR" altLang="en-US" sz="2000" b="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왼쪽 화살표 9"/>
          <p:cNvSpPr/>
          <p:nvPr/>
        </p:nvSpPr>
        <p:spPr>
          <a:xfrm>
            <a:off x="1547664" y="3044232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7416824" cy="4896544"/>
          </a:xfrm>
          <a:prstGeom prst="rect">
            <a:avLst/>
          </a:prstGeom>
        </p:spPr>
      </p:pic>
      <p:sp>
        <p:nvSpPr>
          <p:cNvPr id="9" name="왼쪽 화살표 8"/>
          <p:cNvSpPr/>
          <p:nvPr/>
        </p:nvSpPr>
        <p:spPr>
          <a:xfrm>
            <a:off x="5005115" y="2171610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1" name="왼쪽 화살표 10"/>
          <p:cNvSpPr/>
          <p:nvPr/>
        </p:nvSpPr>
        <p:spPr>
          <a:xfrm>
            <a:off x="7812360" y="4850916"/>
            <a:ext cx="288032" cy="1838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5364088" y="2132856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Oval 49"/>
          <p:cNvSpPr>
            <a:spLocks noChangeArrowheads="1"/>
          </p:cNvSpPr>
          <p:nvPr/>
        </p:nvSpPr>
        <p:spPr bwMode="auto">
          <a:xfrm>
            <a:off x="8172400" y="4798373"/>
            <a:ext cx="288925" cy="288925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 kumimoji="1" sz="13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20000"/>
              </a:spcBef>
              <a:buChar char="-"/>
              <a:defRPr kumimoji="1" sz="11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  <a:defRPr kumimoji="1" sz="10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20000"/>
              </a:spcBef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900" b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ko-KR" sz="1200" b="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682" y="6182748"/>
            <a:ext cx="804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결재완료된</a:t>
            </a:r>
            <a:r>
              <a:rPr lang="ko-KR" altLang="en-US" dirty="0" smtClean="0"/>
              <a:t> 목록 클릭 후 첨부파일에 파란색 파일명을 클릭하여 다운로드 진행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668746" y="4806686"/>
            <a:ext cx="719187" cy="288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4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2693</TotalTime>
  <Words>220</Words>
  <Application>Microsoft Office PowerPoint</Application>
  <PresentationFormat>화면 슬라이드 쇼(4:3)</PresentationFormat>
  <Paragraphs>68</Paragraphs>
  <Slides>6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근접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shlee</dc:creator>
  <cp:lastModifiedBy>shlee</cp:lastModifiedBy>
  <cp:revision>9</cp:revision>
  <dcterms:created xsi:type="dcterms:W3CDTF">2015-05-04T08:18:09Z</dcterms:created>
  <dcterms:modified xsi:type="dcterms:W3CDTF">2015-05-06T05:11:09Z</dcterms:modified>
</cp:coreProperties>
</file>