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8" r:id="rId4"/>
    <p:sldId id="262" r:id="rId5"/>
    <p:sldId id="263" r:id="rId6"/>
    <p:sldId id="266" r:id="rId7"/>
    <p:sldId id="264" r:id="rId8"/>
    <p:sldId id="265" r:id="rId9"/>
    <p:sldId id="267" r:id="rId10"/>
    <p:sldId id="269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77" autoAdjust="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EA49-E5A7-43B1-ACB1-D194D1DB9372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7C9A-339E-4BF6-BE64-EB2645D32C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6725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인보이스</a:t>
            </a:r>
            <a:r>
              <a:rPr lang="en-US" altLang="ko-KR" dirty="0" smtClean="0"/>
              <a:t>, </a:t>
            </a:r>
            <a:r>
              <a:rPr lang="ko-KR" altLang="en-US" b="1" dirty="0" smtClean="0"/>
              <a:t>계산서 따로 발송 금지</a:t>
            </a:r>
            <a:r>
              <a:rPr lang="en-US" altLang="ko-KR" b="1" dirty="0" smtClean="0"/>
              <a:t>. </a:t>
            </a:r>
            <a:r>
              <a:rPr lang="ko-KR" altLang="en-US" dirty="0" smtClean="0"/>
              <a:t>반드시 위 사진과 같이 붙여서 발송바람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C9A-339E-4BF6-BE64-EB2645D32C2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C9A-339E-4BF6-BE64-EB2645D32C2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723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C9A-339E-4BF6-BE64-EB2645D32C2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72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C9A-339E-4BF6-BE64-EB2645D32C2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72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C9A-339E-4BF6-BE64-EB2645D32C2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72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C9A-339E-4BF6-BE64-EB2645D32C2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72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C9A-339E-4BF6-BE64-EB2645D32C2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72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C9A-339E-4BF6-BE64-EB2645D32C2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72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C9A-339E-4BF6-BE64-EB2645D32C2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72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C9A-339E-4BF6-BE64-EB2645D32C2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723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07C9A-339E-4BF6-BE64-EB2645D32C2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72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099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38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4591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199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055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9045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695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372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209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127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120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61A67-5802-4357-B3B6-71D58E39E4A9}" type="datetimeFigureOut">
              <a:rPr lang="ko-KR" altLang="en-US" smtClean="0"/>
              <a:pPr/>
              <a:t>2013-10-01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D62D-580F-406A-BF81-BD7962A60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9936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INVOICE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및 계산서 수정 안내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400800" cy="1345704"/>
          </a:xfrm>
        </p:spPr>
        <p:txBody>
          <a:bodyPr>
            <a:normAutofit/>
          </a:bodyPr>
          <a:lstStyle/>
          <a:p>
            <a:r>
              <a:rPr lang="ko-KR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농협손해보험 </a:t>
            </a:r>
            <a:r>
              <a:rPr lang="ko-KR" altLang="en-US" sz="3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지급심사부</a:t>
            </a:r>
            <a:endParaRPr lang="ko-KR" alt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45949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38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미수확인 및 관리 유의사항 </a:t>
            </a:r>
            <a:r>
              <a:rPr lang="en-US" altLang="ko-K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ko-KR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827584" y="2465658"/>
            <a:ext cx="13681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39552" y="1821019"/>
            <a:ext cx="789828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당사로 보고서 발송 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반드시 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꼼꼼한 확인 절차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후 발송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부탁드립니다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500" b="1" dirty="0" smtClean="0"/>
              <a:t>(</a:t>
            </a:r>
            <a:r>
              <a:rPr lang="ko-KR" altLang="en-US" sz="1500" b="1" dirty="0" smtClean="0"/>
              <a:t>인보이스 날짜 및 금액과 </a:t>
            </a:r>
            <a:r>
              <a:rPr lang="en-US" altLang="ko-KR" sz="1500" b="1" dirty="0" smtClean="0"/>
              <a:t>e-bill</a:t>
            </a:r>
            <a:r>
              <a:rPr lang="ko-KR" altLang="en-US" sz="1500" b="1" dirty="0" smtClean="0"/>
              <a:t>에서의 작성일자 및 금액을 비교</a:t>
            </a:r>
            <a:r>
              <a:rPr lang="en-US" altLang="ko-KR" sz="1500" b="1" dirty="0" smtClean="0"/>
              <a:t>)</a:t>
            </a:r>
            <a:endParaRPr lang="en-US" altLang="ko-KR" sz="1500" b="1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향후 </a:t>
            </a:r>
            <a:r>
              <a:rPr lang="ko-KR" altLang="en-US" b="1" dirty="0"/>
              <a:t>위 사항들이 </a:t>
            </a:r>
            <a:r>
              <a:rPr lang="ko-KR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지켜지지 않을 시</a:t>
            </a:r>
            <a:r>
              <a:rPr lang="en-US" altLang="ko-K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해당 </a:t>
            </a:r>
            <a:r>
              <a:rPr lang="ko-KR" altLang="en-US" b="1" dirty="0"/>
              <a:t>내역 </a:t>
            </a:r>
            <a:r>
              <a:rPr lang="ko-KR" altLang="en-US" b="1" dirty="0" err="1"/>
              <a:t>사고확인비</a:t>
            </a:r>
            <a:r>
              <a:rPr lang="ko-KR" altLang="en-US" dirty="0"/>
              <a:t> </a:t>
            </a:r>
            <a:r>
              <a:rPr lang="ko-KR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지급 보류 후 무조건 계산서 </a:t>
            </a:r>
            <a:r>
              <a:rPr lang="ko-KR" alt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재발행</a:t>
            </a:r>
            <a:r>
              <a:rPr lang="ko-KR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하도록 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조치를 </a:t>
            </a:r>
            <a:r>
              <a:rPr lang="ko-KR" altLang="en-US" b="1" dirty="0"/>
              <a:t>취하라는 지시를 받았습니다</a:t>
            </a:r>
            <a:r>
              <a:rPr lang="en-US" altLang="ko-KR" b="1" dirty="0"/>
              <a:t>.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위에서 </a:t>
            </a:r>
            <a:r>
              <a:rPr lang="ko-KR" altLang="en-US" b="1" dirty="0"/>
              <a:t>언급한 사항을 지키지 않아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err="1" smtClean="0"/>
              <a:t>사고확인비</a:t>
            </a:r>
            <a:r>
              <a:rPr lang="ko-KR" altLang="en-US" b="1" dirty="0" smtClean="0"/>
              <a:t> </a:t>
            </a:r>
            <a:r>
              <a:rPr lang="ko-KR" altLang="en-US" b="1" dirty="0"/>
              <a:t>지급이 지연되는 일이 없도록 해주시기 바랍니다</a:t>
            </a:r>
            <a:r>
              <a:rPr lang="en-US" altLang="ko-KR" b="1" dirty="0"/>
              <a:t>.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39801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미수확인 및 관리 유의사항 </a:t>
            </a:r>
            <a:r>
              <a:rPr lang="en-US" altLang="ko-K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ko-KR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827584" y="2465658"/>
            <a:ext cx="13681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39552" y="1821019"/>
            <a:ext cx="789828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1) </a:t>
            </a:r>
            <a:r>
              <a:rPr lang="ko-KR" altLang="en-US" b="1" dirty="0" smtClean="0"/>
              <a:t>당사에서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각 회사별 지점까지 </a:t>
            </a:r>
            <a:r>
              <a:rPr lang="ko-KR" altLang="en-US" b="1" u="sng" dirty="0">
                <a:solidFill>
                  <a:srgbClr val="FF0000"/>
                </a:solidFill>
              </a:rPr>
              <a:t>공지할 수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없으니</a:t>
            </a:r>
            <a:r>
              <a:rPr lang="en-US" altLang="ko-KR" b="1" u="sng" dirty="0" smtClean="0">
                <a:solidFill>
                  <a:srgbClr val="FF0000"/>
                </a:solidFill>
              </a:rPr>
              <a:t>,</a:t>
            </a:r>
            <a:endParaRPr lang="en-US" altLang="ko-KR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   </a:t>
            </a:r>
            <a:r>
              <a:rPr lang="ko-KR" altLang="en-US" b="1" dirty="0" smtClean="0"/>
              <a:t>공문이나 본 자료의 활용 등으로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   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지점 및 계산서 담당자에게 공지 </a:t>
            </a:r>
            <a:r>
              <a:rPr lang="ko-KR" alt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부탁드립니다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2) </a:t>
            </a:r>
            <a:r>
              <a:rPr lang="ko-KR" altLang="en-US" b="1" dirty="0" smtClean="0"/>
              <a:t>미수정리나 계산서 수정 시</a:t>
            </a:r>
            <a:r>
              <a:rPr lang="en-US" altLang="ko-KR" b="1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당사에서는 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본사의 계산서 및 인보이스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담당자와 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  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조율</a:t>
            </a:r>
            <a:r>
              <a:rPr lang="ko-KR" altLang="en-US" b="1" dirty="0" smtClean="0"/>
              <a:t>하도록 하겠습니다</a:t>
            </a:r>
            <a:r>
              <a:rPr lang="en-US" altLang="ko-KR" b="1" dirty="0" smtClean="0"/>
              <a:t>.</a:t>
            </a:r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</a:p>
          <a:p>
            <a:r>
              <a:rPr lang="en-US" altLang="ko-KR" sz="1500" b="1" dirty="0"/>
              <a:t> </a:t>
            </a:r>
            <a:r>
              <a:rPr lang="en-US" altLang="ko-KR" sz="1500" b="1" dirty="0" smtClean="0"/>
              <a:t>  (</a:t>
            </a:r>
            <a:r>
              <a:rPr lang="ko-KR" altLang="en-US" sz="1500" b="1" dirty="0" smtClean="0"/>
              <a:t>지점 수정 건이라고 해서</a:t>
            </a:r>
            <a:r>
              <a:rPr lang="en-US" altLang="ko-KR" sz="1500" b="1" dirty="0" smtClean="0"/>
              <a:t>, </a:t>
            </a:r>
            <a:r>
              <a:rPr lang="ko-KR" altLang="en-US" sz="1500" b="1" dirty="0" smtClean="0"/>
              <a:t>지점과 업무 조율하는 일은 없도록</a:t>
            </a:r>
            <a:r>
              <a:rPr lang="en-US" altLang="ko-KR" sz="1500" b="1" dirty="0"/>
              <a:t> </a:t>
            </a:r>
            <a:r>
              <a:rPr lang="ko-KR" altLang="en-US" sz="1500" b="1" dirty="0" smtClean="0"/>
              <a:t>부탁 드리겠습니다</a:t>
            </a:r>
            <a:r>
              <a:rPr lang="en-US" altLang="ko-KR" sz="1500" b="1" dirty="0" smtClean="0"/>
              <a:t>. </a:t>
            </a:r>
          </a:p>
          <a:p>
            <a:r>
              <a:rPr lang="en-US" altLang="ko-KR" sz="1500" b="1" dirty="0"/>
              <a:t> </a:t>
            </a:r>
            <a:r>
              <a:rPr lang="en-US" altLang="ko-KR" sz="1500" b="1" dirty="0" smtClean="0"/>
              <a:t>   </a:t>
            </a:r>
            <a:r>
              <a:rPr lang="ko-KR" altLang="en-US" sz="1500" b="1" dirty="0" smtClean="0"/>
              <a:t>본사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지점</a:t>
            </a:r>
            <a:r>
              <a:rPr lang="en-US" altLang="ko-KR" sz="1500" b="1" dirty="0" smtClean="0"/>
              <a:t>, </a:t>
            </a:r>
            <a:r>
              <a:rPr lang="ko-KR" altLang="en-US" sz="1500" b="1" dirty="0" err="1" smtClean="0"/>
              <a:t>물보험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인보험 </a:t>
            </a:r>
            <a:r>
              <a:rPr lang="ko-KR" altLang="en-US" sz="1500" b="1" dirty="0" err="1" smtClean="0"/>
              <a:t>구분없음</a:t>
            </a:r>
            <a:r>
              <a:rPr lang="en-US" altLang="ko-KR" sz="1500" b="1" dirty="0" smtClean="0"/>
              <a:t>)</a:t>
            </a:r>
          </a:p>
          <a:p>
            <a:r>
              <a:rPr lang="en-US" altLang="ko-KR" b="1" dirty="0" smtClean="0"/>
              <a:t>     </a:t>
            </a:r>
          </a:p>
          <a:p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8509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미수확인 및 관리 유의사항 </a:t>
            </a:r>
            <a:r>
              <a:rPr lang="en-US" altLang="ko-K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827584" y="2465658"/>
            <a:ext cx="13681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39552" y="1916832"/>
            <a:ext cx="789828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☎ 전화시간 엄수 </a:t>
            </a:r>
            <a:r>
              <a:rPr lang="ko-KR" altLang="en-US" sz="4000" b="1" dirty="0" err="1" smtClean="0"/>
              <a:t>부탁드립니다</a:t>
            </a:r>
            <a:r>
              <a:rPr lang="en-US" altLang="ko-KR" sz="4000" b="1" dirty="0" smtClean="0"/>
              <a:t>.</a:t>
            </a:r>
            <a:endParaRPr lang="en-US" altLang="ko-KR" sz="4000" b="1" dirty="0"/>
          </a:p>
          <a:p>
            <a:endParaRPr lang="en-US" altLang="ko-KR" sz="4000" b="1" dirty="0" smtClean="0"/>
          </a:p>
          <a:p>
            <a:r>
              <a:rPr lang="ko-KR" altLang="en-US" sz="3600" b="1" dirty="0" smtClean="0">
                <a:solidFill>
                  <a:srgbClr val="FF0000"/>
                </a:solidFill>
              </a:rPr>
              <a:t>☞ </a:t>
            </a:r>
            <a:r>
              <a:rPr lang="ko-KR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오전</a:t>
            </a:r>
            <a:r>
              <a:rPr lang="en-US" altLang="ko-KR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ko-KR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시부터 </a:t>
            </a:r>
            <a:r>
              <a:rPr lang="en-US" altLang="ko-K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ko-KR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</a:t>
            </a:r>
            <a:endParaRPr lang="en-US" altLang="ko-KR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3600" b="1" dirty="0" smtClean="0">
              <a:solidFill>
                <a:srgbClr val="FF0000"/>
              </a:solidFill>
            </a:endParaRPr>
          </a:p>
          <a:p>
            <a:r>
              <a:rPr lang="ko-KR" altLang="en-US" sz="3600" b="1" dirty="0">
                <a:solidFill>
                  <a:srgbClr val="FF0000"/>
                </a:solidFill>
              </a:rPr>
              <a:t>☞ </a:t>
            </a:r>
            <a:r>
              <a:rPr lang="ko-KR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오후</a:t>
            </a:r>
            <a:r>
              <a:rPr lang="en-US" altLang="ko-KR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 이후로</a:t>
            </a:r>
            <a:endParaRPr lang="en-US" altLang="ko-KR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4000" b="1" dirty="0" smtClean="0"/>
              <a:t>     </a:t>
            </a:r>
          </a:p>
          <a:p>
            <a:endParaRPr lang="en-US" altLang="ko-KR" sz="4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9821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ko-KR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827584" y="2465658"/>
            <a:ext cx="13681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47084" y="1544503"/>
            <a:ext cx="7898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8000" b="1" dirty="0" smtClean="0"/>
          </a:p>
          <a:p>
            <a:pPr algn="ctr"/>
            <a:r>
              <a:rPr lang="ko-KR" altLang="en-US" sz="8000" b="1" dirty="0" smtClean="0"/>
              <a:t>감사합니다</a:t>
            </a:r>
            <a:r>
              <a:rPr lang="en-US" altLang="ko-KR" sz="8000" b="1" dirty="0" smtClean="0"/>
              <a:t>. </a:t>
            </a:r>
          </a:p>
          <a:p>
            <a:pPr algn="ctr"/>
            <a:endParaRPr lang="en-US" altLang="ko-KR" sz="8000" b="1" dirty="0"/>
          </a:p>
          <a:p>
            <a:pPr algn="ctr"/>
            <a:endParaRPr lang="en-US" altLang="ko-KR" sz="8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3520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 안내사항 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066331" y="270892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0615"/>
            <a:ext cx="4176464" cy="378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3950339" y="2762284"/>
            <a:ext cx="1080120" cy="18551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30459" y="1556792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옆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사진과 같이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ko-KR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수기계산서가 아닌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전자세금계산서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붙여주시기 바랍니다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ko-KR" altLang="en-US" b="1" dirty="0" smtClean="0"/>
              <a:t>인보이스</a:t>
            </a:r>
            <a:r>
              <a:rPr lang="en-US" altLang="ko-KR" b="1" dirty="0"/>
              <a:t>,</a:t>
            </a:r>
            <a:r>
              <a:rPr lang="en-US" altLang="ko-KR" b="1" dirty="0" smtClean="0"/>
              <a:t> </a:t>
            </a:r>
            <a:r>
              <a:rPr lang="ko-KR" altLang="en-US" b="1" dirty="0"/>
              <a:t>계산서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따로 </a:t>
            </a:r>
            <a:r>
              <a:rPr lang="ko-KR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발송 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금지입니</a:t>
            </a:r>
            <a:r>
              <a:rPr lang="ko-KR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</a:t>
            </a:r>
            <a:r>
              <a:rPr lang="en-US" altLang="ko-K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544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 붙이는 방법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066331" y="270892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112" y="1490999"/>
            <a:ext cx="4176464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44" y="1479810"/>
            <a:ext cx="3960440" cy="48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39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 붙이는 방법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066331" y="270892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1546"/>
            <a:ext cx="43910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3581" y="2316273"/>
            <a:ext cx="41825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옆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사진과 같이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인보이스 한 장을 넘겼을 때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계산서가 </a:t>
            </a:r>
            <a:r>
              <a:rPr lang="ko-KR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정방향</a:t>
            </a:r>
            <a:r>
              <a:rPr lang="ko-KR" alt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보일 수 있게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붙여주세요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너덜너덜거리지 않게</a:t>
            </a:r>
            <a:r>
              <a:rPr lang="en-US" altLang="ko-K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꼼꼼하게</a:t>
            </a:r>
            <a:r>
              <a:rPr lang="en-US" altLang="ko-K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lnSpc>
                <a:spcPct val="150000"/>
              </a:lnSpc>
            </a:pP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작은 부분이지만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서류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검토시간을 줄일 수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있습니다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^^*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24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인보이스와 계산서 날짜 일치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066331" y="270892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58304" y="1526318"/>
            <a:ext cx="4964821" cy="634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옆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사진과 같이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날짜 일치</a:t>
            </a:r>
            <a:endParaRPr lang="en-US" altLang="ko-KR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인보이스 앞면의 제출일자와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 작성일자를 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일치시켜 주세요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일치하지 않는 경우는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금액이나 날짜가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수정된 건들로 여겨집니다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인보이스 날짜와 계산서 날짜가 상이한 경우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업무처</a:t>
            </a:r>
            <a:r>
              <a:rPr lang="ko-KR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 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지연으로 </a:t>
            </a:r>
            <a:r>
              <a:rPr lang="ko-KR" altLang="en-US" sz="15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사고확인비</a:t>
            </a:r>
            <a:r>
              <a:rPr lang="ko-KR" altLang="en-US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지급이</a:t>
            </a:r>
            <a:endParaRPr lang="en-US" altLang="ko-KR" sz="15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늦어</a:t>
            </a:r>
            <a:r>
              <a:rPr lang="ko-KR" altLang="en-US" sz="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 </a:t>
            </a:r>
            <a:r>
              <a:rPr lang="ko-KR" altLang="en-US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 있음을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미리 공지 드립니다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제출 전에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반드시 인보이스와 계산서 날짜가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일치하는지 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 </a:t>
            </a:r>
            <a:r>
              <a:rPr lang="ko-KR" alt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부탁드립니다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8" y="4405219"/>
            <a:ext cx="4226079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7" y="4317143"/>
            <a:ext cx="4196132" cy="23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69998" y="1526318"/>
            <a:ext cx="4196131" cy="4384403"/>
            <a:chOff x="69998" y="1526318"/>
            <a:chExt cx="4196131" cy="4384403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8" y="1526318"/>
              <a:ext cx="4196131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직선 연결선 17"/>
            <p:cNvCxnSpPr/>
            <p:nvPr/>
          </p:nvCxnSpPr>
          <p:spPr>
            <a:xfrm flipH="1">
              <a:off x="1066330" y="3076740"/>
              <a:ext cx="2137517" cy="23089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타원 16"/>
            <p:cNvSpPr/>
            <p:nvPr/>
          </p:nvSpPr>
          <p:spPr>
            <a:xfrm>
              <a:off x="467544" y="5288101"/>
              <a:ext cx="864096" cy="2957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467544" y="5615007"/>
              <a:ext cx="864096" cy="2957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582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 날짜 일치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066331" y="270892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86012" y="1526318"/>
            <a:ext cx="4350871" cy="5009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옆</a:t>
            </a:r>
            <a:r>
              <a:rPr lang="ko-KR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사진과 같이</a:t>
            </a:r>
            <a:r>
              <a:rPr lang="en-US" altLang="ko-K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계산서에는 </a:t>
            </a:r>
            <a:endPara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상단의 </a:t>
            </a:r>
            <a:r>
              <a:rPr lang="ko-KR" altLang="en-US" sz="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작성일자란</a:t>
            </a:r>
            <a:r>
              <a:rPr lang="ko-KR" altLang="en-US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endPara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하단의 </a:t>
            </a:r>
            <a:r>
              <a:rPr lang="ko-KR" altLang="en-US" sz="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월일란</a:t>
            </a:r>
            <a:r>
              <a:rPr lang="ko-KR" altLang="en-US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있습니다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최근에 들어</a:t>
            </a:r>
            <a:endPara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15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상하단</a:t>
            </a:r>
            <a:r>
              <a:rPr lang="ko-KR" altLang="en-US" sz="1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ko-KR" altLang="en-US" sz="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날짜가 </a:t>
            </a:r>
            <a:r>
              <a:rPr lang="ko-KR" altLang="en-US" sz="15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불일치</a:t>
            </a:r>
            <a:r>
              <a:rPr lang="ko-KR" altLang="en-US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</a:t>
            </a:r>
            <a:r>
              <a:rPr lang="ko-KR" altLang="en-US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</a:t>
            </a:r>
            <a:r>
              <a:rPr lang="ko-KR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경우가 생겼습니다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이유는 최초에 </a:t>
            </a:r>
            <a:r>
              <a:rPr lang="ko-KR" altLang="en-US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오류입력 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때문입니다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ko-K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경우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e-bill(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전자계산서 발행 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site)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에서는</a:t>
            </a:r>
            <a:endPara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작성일자로 확인이 됩니다만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</a:t>
            </a:r>
            <a:r>
              <a:rPr lang="ko-KR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 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 발행 시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5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날짜일치</a:t>
            </a:r>
            <a:r>
              <a:rPr lang="ko-KR" altLang="en-US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여부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</a:t>
            </a:r>
            <a:endPara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다시 한번 확인 </a:t>
            </a:r>
            <a:r>
              <a:rPr lang="ko-KR" altLang="en-US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부탁드리겠습니다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12164" y="1407227"/>
            <a:ext cx="4124325" cy="5319359"/>
            <a:chOff x="112164" y="1407227"/>
            <a:chExt cx="4124325" cy="531935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64" y="1407227"/>
              <a:ext cx="4124325" cy="180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64" y="3283174"/>
              <a:ext cx="4124325" cy="344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426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 비고란 작성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066331" y="270892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311502" y="1819049"/>
            <a:ext cx="457368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옆의 사진과 같이 </a:t>
            </a:r>
            <a:endParaRPr lang="en-US" altLang="ko-K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계산서에서 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비고란</a:t>
            </a:r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있습니다</a:t>
            </a:r>
            <a:r>
              <a:rPr lang="en-US" altLang="ko-K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비고란에는 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물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인보험</a:t>
            </a:r>
            <a:r>
              <a:rPr lang="en-US" altLang="ko-K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여부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물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인과 같이 약자로 입력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증권번호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사고번호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ko-KR" alt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사고일을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적어주세요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</a:t>
            </a:r>
          </a:p>
          <a:p>
            <a:pPr>
              <a:lnSpc>
                <a:spcPct val="150000"/>
              </a:lnSpc>
            </a:pPr>
            <a:endParaRPr lang="en-US" altLang="ko-K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제한 </a:t>
            </a:r>
            <a:r>
              <a:rPr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 </a:t>
            </a: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내에서</a:t>
            </a:r>
            <a:r>
              <a:rPr lang="en-US" altLang="ko-K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62" y="1819049"/>
            <a:ext cx="4226079" cy="346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1462375" y="2780928"/>
            <a:ext cx="4795377" cy="1193645"/>
            <a:chOff x="2839992" y="4599711"/>
            <a:chExt cx="4852666" cy="1163153"/>
          </a:xfrm>
        </p:grpSpPr>
        <p:sp>
          <p:nvSpPr>
            <p:cNvPr id="14" name="자유형 13"/>
            <p:cNvSpPr/>
            <p:nvPr/>
          </p:nvSpPr>
          <p:spPr>
            <a:xfrm>
              <a:off x="2918691" y="4599711"/>
              <a:ext cx="4773967" cy="1099128"/>
            </a:xfrm>
            <a:custGeom>
              <a:avLst/>
              <a:gdLst>
                <a:gd name="connsiteX0" fmla="*/ 0 w 4773967"/>
                <a:gd name="connsiteY0" fmla="*/ 1099128 h 1099128"/>
                <a:gd name="connsiteX1" fmla="*/ 2660073 w 4773967"/>
                <a:gd name="connsiteY1" fmla="*/ 618837 h 1099128"/>
                <a:gd name="connsiteX2" fmla="*/ 4664364 w 4773967"/>
                <a:gd name="connsiteY2" fmla="*/ 665018 h 1099128"/>
                <a:gd name="connsiteX3" fmla="*/ 4525818 w 4773967"/>
                <a:gd name="connsiteY3" fmla="*/ 0 h 1099128"/>
                <a:gd name="connsiteX4" fmla="*/ 4525818 w 4773967"/>
                <a:gd name="connsiteY4" fmla="*/ 0 h 1099128"/>
                <a:gd name="connsiteX5" fmla="*/ 4562764 w 4773967"/>
                <a:gd name="connsiteY5" fmla="*/ 36946 h 109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3967" h="1099128">
                  <a:moveTo>
                    <a:pt x="0" y="1099128"/>
                  </a:moveTo>
                  <a:cubicBezTo>
                    <a:pt x="941339" y="895158"/>
                    <a:pt x="1882679" y="691189"/>
                    <a:pt x="2660073" y="618837"/>
                  </a:cubicBezTo>
                  <a:cubicBezTo>
                    <a:pt x="3437467" y="546485"/>
                    <a:pt x="4353407" y="768157"/>
                    <a:pt x="4664364" y="665018"/>
                  </a:cubicBezTo>
                  <a:cubicBezTo>
                    <a:pt x="4975321" y="561879"/>
                    <a:pt x="4525818" y="0"/>
                    <a:pt x="4525818" y="0"/>
                  </a:cubicBezTo>
                  <a:lnTo>
                    <a:pt x="4525818" y="0"/>
                  </a:lnTo>
                  <a:lnTo>
                    <a:pt x="4562764" y="36946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/>
            <p:cNvSpPr/>
            <p:nvPr/>
          </p:nvSpPr>
          <p:spPr>
            <a:xfrm>
              <a:off x="2839992" y="5546840"/>
              <a:ext cx="288032" cy="216024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601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 수정방법 및 유의사항 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066331" y="270892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19900" y="1484784"/>
            <a:ext cx="4419800" cy="5563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옆의 사진은 </a:t>
            </a:r>
            <a:endPara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E-bill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에서 각 손해사정회사 별로 </a:t>
            </a:r>
            <a:endPara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계산서를 검색했을 때의 화면입니다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 수정 시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(+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혹은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재발행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반드시</a:t>
            </a:r>
            <a:endParaRPr lang="en-US" altLang="ko-K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수정하려는 계산서의 날짜를</a:t>
            </a:r>
            <a:endParaRPr lang="en-US" altLang="ko-K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작성일자 기준으로 일치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시켜주세요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Ex) 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ko-KR" altLang="en-US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▶등록일자는 상관이 없습니다</a:t>
            </a:r>
            <a:r>
              <a:rPr lang="en-US" altLang="ko-KR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0136662"/>
              </p:ext>
            </p:extLst>
          </p:nvPr>
        </p:nvGraphicFramePr>
        <p:xfrm>
          <a:off x="4610752" y="4676707"/>
          <a:ext cx="41377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88"/>
                <a:gridCol w="1710687"/>
                <a:gridCol w="13792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/>
                        <a:t>작성일자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등록일자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작성일자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2013-09-06</a:t>
                      </a:r>
                      <a:endParaRPr lang="ko-KR" altLang="en-US" sz="12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2013-09-06(</a:t>
                      </a:r>
                      <a:r>
                        <a:rPr lang="ko-KR" altLang="en-US" sz="1200" b="1" dirty="0" smtClean="0"/>
                        <a:t>최초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520,630</a:t>
                      </a:r>
                      <a:endParaRPr lang="ko-KR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2013-09-06</a:t>
                      </a:r>
                      <a:endParaRPr lang="ko-KR" altLang="en-US" sz="12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2013-09-30(</a:t>
                      </a:r>
                      <a:r>
                        <a:rPr lang="ko-KR" altLang="en-US" sz="1200" b="1" dirty="0" smtClean="0"/>
                        <a:t>수정당일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-520,630</a:t>
                      </a:r>
                      <a:endParaRPr lang="ko-KR" altLang="en-US" sz="12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781425" cy="266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67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계산서 수정방법 및 유의사항 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988" y="6399336"/>
            <a:ext cx="2276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066331" y="270892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55776" y="5197896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61355" y="2969714"/>
            <a:ext cx="2290365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98784" y="4824860"/>
            <a:ext cx="792088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55576" y="3923357"/>
            <a:ext cx="7898286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달의 계산서는 해당 달에 수정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완료해주시기 바랍니다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 뒤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달 뒤에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임의로</a:t>
            </a:r>
            <a:r>
              <a:rPr lang="ko-KR" altLang="en-US" sz="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수정하시면 안됩니다</a:t>
            </a:r>
            <a:r>
              <a:rPr lang="en-US" altLang="ko-KR" sz="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위와 같이</a:t>
            </a:r>
            <a:r>
              <a:rPr lang="en-US" altLang="ko-KR" sz="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계산서를 </a:t>
            </a:r>
            <a:r>
              <a:rPr lang="en-US" altLang="ko-KR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o-KR" altLang="en-US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월에 수정하시면 안됩니다</a:t>
            </a:r>
            <a:r>
              <a:rPr lang="en-US" altLang="ko-KR" sz="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en-US" altLang="ko-KR" sz="15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ko-KR" sz="15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상당한 시간이 흐른 후에 계산서 수정 시에는</a:t>
            </a:r>
            <a:endParaRPr lang="en-US" altLang="ko-KR" sz="15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반드시</a:t>
            </a:r>
            <a:r>
              <a:rPr lang="en-US" altLang="ko-KR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사전에</a:t>
            </a:r>
            <a:r>
              <a:rPr lang="en-US" altLang="ko-KR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유선 연락 </a:t>
            </a:r>
            <a:r>
              <a:rPr lang="ko-KR" altLang="en-US" sz="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부탁 드립니다</a:t>
            </a:r>
            <a:r>
              <a:rPr lang="en-US" altLang="ko-KR" sz="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838200" y="1494482"/>
            <a:ext cx="7081867" cy="2428875"/>
            <a:chOff x="838200" y="1494482"/>
            <a:chExt cx="7081867" cy="2428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494482"/>
              <a:ext cx="7081867" cy="242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타원 11"/>
            <p:cNvSpPr/>
            <p:nvPr/>
          </p:nvSpPr>
          <p:spPr>
            <a:xfrm>
              <a:off x="2951820" y="1988840"/>
              <a:ext cx="1224136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271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550</Words>
  <Application>Microsoft Office PowerPoint</Application>
  <PresentationFormat>화면 슬라이드 쇼(4:3)</PresentationFormat>
  <Paragraphs>139</Paragraphs>
  <Slides>13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INVOICE 및 계산서 수정 안내</vt:lpstr>
      <vt:lpstr>1. 계산서 안내사항 </vt:lpstr>
      <vt:lpstr>1. 계산서 붙이는 방법 1)</vt:lpstr>
      <vt:lpstr>1. 계산서 붙이는 방법 2)</vt:lpstr>
      <vt:lpstr>2. 인보이스와 계산서 날짜 일치</vt:lpstr>
      <vt:lpstr>3. 계산서 날짜 일치</vt:lpstr>
      <vt:lpstr>4. 계산서 비고란 작성</vt:lpstr>
      <vt:lpstr>5. 계산서 수정방법 및 유의사항 1)</vt:lpstr>
      <vt:lpstr>5. 계산서 수정방법 및 유의사항 2)</vt:lpstr>
      <vt:lpstr>6. 미수확인 및 관리 유의사항 1)</vt:lpstr>
      <vt:lpstr>6. 미수확인 및 관리 유의사항 2)</vt:lpstr>
      <vt:lpstr>6. 미수확인 및 관리 유의사항 3)</vt:lpstr>
      <vt:lpstr>슬라이드 13</vt:lpstr>
    </vt:vector>
  </TitlesOfParts>
  <Company>농협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농협</dc:creator>
  <cp:lastModifiedBy>reca2010</cp:lastModifiedBy>
  <cp:revision>26</cp:revision>
  <dcterms:created xsi:type="dcterms:W3CDTF">2013-09-25T22:42:39Z</dcterms:created>
  <dcterms:modified xsi:type="dcterms:W3CDTF">2013-10-01T05:45:51Z</dcterms:modified>
</cp:coreProperties>
</file>