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60" r:id="rId3"/>
    <p:sldId id="309" r:id="rId4"/>
    <p:sldId id="316" r:id="rId5"/>
    <p:sldId id="317" r:id="rId6"/>
    <p:sldId id="320" r:id="rId7"/>
    <p:sldId id="319" r:id="rId8"/>
    <p:sldId id="321" r:id="rId9"/>
    <p:sldId id="322" r:id="rId10"/>
    <p:sldId id="323" r:id="rId11"/>
    <p:sldId id="324" r:id="rId12"/>
    <p:sldId id="326" r:id="rId13"/>
    <p:sldId id="327" r:id="rId14"/>
    <p:sldId id="328" r:id="rId15"/>
    <p:sldId id="329" r:id="rId16"/>
    <p:sldId id="330" r:id="rId17"/>
    <p:sldId id="331" r:id="rId18"/>
    <p:sldId id="310" r:id="rId19"/>
    <p:sldId id="311" r:id="rId20"/>
    <p:sldId id="332" r:id="rId21"/>
    <p:sldId id="333" r:id="rId22"/>
    <p:sldId id="334" r:id="rId23"/>
    <p:sldId id="335" r:id="rId24"/>
    <p:sldId id="336" r:id="rId25"/>
    <p:sldId id="337" r:id="rId26"/>
    <p:sldId id="340" r:id="rId27"/>
    <p:sldId id="338" r:id="rId28"/>
    <p:sldId id="343" r:id="rId29"/>
    <p:sldId id="344" r:id="rId30"/>
    <p:sldId id="345" r:id="rId31"/>
    <p:sldId id="339" r:id="rId32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  <a:srgbClr val="03FD21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69" autoAdjust="0"/>
    <p:restoredTop sz="91554" autoAdjust="0"/>
  </p:normalViewPr>
  <p:slideViewPr>
    <p:cSldViewPr>
      <p:cViewPr>
        <p:scale>
          <a:sx n="60" d="100"/>
          <a:sy n="60" d="100"/>
        </p:scale>
        <p:origin x="-109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6A9477B-7426-4E0B-8602-ED038E0A2DFF}" type="datetimeFigureOut">
              <a:rPr lang="ko-KR" altLang="en-US"/>
              <a:pPr>
                <a:defRPr/>
              </a:pPr>
              <a:t>2012-07-24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CBD64E4-77EF-492E-AEE1-0B5A774859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A내지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로고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5976938"/>
            <a:ext cx="28797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D4E9-AEAE-4E6D-9CB7-F15D166C27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026D5-EF32-4A89-9E9F-50BCA9EF9C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DEAE-7F6B-49D0-ADD8-6560831A14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968D-4D8A-485D-AC5F-75F6171656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EF40-A1B9-4023-A824-B47DE8368C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B4BE-458A-4BFB-B89D-99B3BD5473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C0B3-3D95-4FD9-A796-4725F68AA07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BF96-E552-4B8A-B7F6-B9EEBB1289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54A9-68C8-4811-96E1-39C7F02030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C3B0-1D8E-4FA8-8999-16AAEFF25F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 A표지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로고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653088" y="5845175"/>
            <a:ext cx="28797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3548063" y="6453188"/>
            <a:ext cx="1905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E81B7A23-E6CE-4B94-9074-43051E6AF3ED}" type="slidenum">
              <a:rPr lang="en-US" altLang="ko-KR" sz="1300">
                <a:solidFill>
                  <a:srgbClr val="808080"/>
                </a:solidFill>
                <a:latin typeface="Monotype Corsiva" pitchFamily="66" charset="0"/>
                <a:ea typeface="휴먼매직체" pitchFamily="18" charset="-127"/>
              </a:rPr>
              <a:pPr algn="ctr">
                <a:defRPr/>
              </a:pPr>
              <a:t>‹#›</a:t>
            </a:fld>
            <a:endParaRPr lang="en-US" altLang="ko-KR" sz="1300">
              <a:solidFill>
                <a:srgbClr val="808080"/>
              </a:solidFill>
              <a:latin typeface="Monotype Corsiva" pitchFamily="66" charset="0"/>
              <a:ea typeface="휴먼매직체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8080"/>
        </a:buClr>
        <a:buFont typeface="Wingdings" pitchFamily="2" charset="2"/>
        <a:buChar char="v"/>
        <a:defRPr kumimoji="1" sz="22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28596" y="242886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altLang="ko-KR" sz="5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Ⅱ</a:t>
            </a:r>
            <a:r>
              <a:rPr lang="en-US" altLang="ko-KR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개인정보보호법 </a:t>
            </a:r>
            <a:endParaRPr lang="en-US" altLang="ko-KR" sz="5400" b="1" cap="all" spc="0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5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주요내</a:t>
            </a:r>
            <a:r>
              <a:rPr lang="ko-KR" altLang="en-US" sz="5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용</a:t>
            </a:r>
            <a:endParaRPr lang="en-US" altLang="ko-KR" sz="5400" b="1" cap="all" spc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50" y="357166"/>
            <a:ext cx="8393499" cy="5632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76" y="285728"/>
            <a:ext cx="8326448" cy="572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1" y="325634"/>
            <a:ext cx="8369117" cy="572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그림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53" y="357166"/>
            <a:ext cx="7735185" cy="512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그림 86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51" y="364558"/>
            <a:ext cx="8125297" cy="564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그림 79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7271927" cy="5114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80324"/>
            <a:ext cx="8393499" cy="577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9989"/>
            <a:ext cx="8411785" cy="599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21" y="535552"/>
            <a:ext cx="8363021" cy="5108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4651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30" y="357166"/>
            <a:ext cx="8472740" cy="556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5" y="285728"/>
            <a:ext cx="8600746" cy="572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94" y="428604"/>
            <a:ext cx="8375212" cy="552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12878"/>
            <a:ext cx="7430410" cy="5059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3026"/>
            <a:ext cx="8082628" cy="576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28596" y="242886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altLang="ko-KR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Ⅲ. </a:t>
            </a:r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개인정보보호법 </a:t>
            </a:r>
            <a:endParaRPr lang="en-US" altLang="ko-KR" sz="5400" b="1" cap="all" spc="0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필수 이행사항</a:t>
            </a:r>
            <a:endParaRPr lang="en-US" altLang="ko-KR" sz="5400" b="1" cap="all" spc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 descr="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155774" cy="558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155774" cy="547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6" y="357166"/>
            <a:ext cx="8155774" cy="5656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6" y="285728"/>
            <a:ext cx="8155774" cy="5729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28596" y="242886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altLang="ko-KR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Ⅰ. </a:t>
            </a:r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개인정보 유출방지와 </a:t>
            </a:r>
            <a:endParaRPr lang="en-US" altLang="ko-KR" sz="5400" b="1" cap="all" spc="0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보호 필요성</a:t>
            </a:r>
            <a:endParaRPr lang="en-US" altLang="ko-KR" sz="5400" b="1" cap="all" spc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0" y="500042"/>
            <a:ext cx="7357264" cy="449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그림 140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7" y="357166"/>
            <a:ext cx="8600746" cy="5869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82" y="428604"/>
            <a:ext cx="8478836" cy="558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7" y="428604"/>
            <a:ext cx="8222825" cy="540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84" y="428604"/>
            <a:ext cx="8625128" cy="506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그림 117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5" y="311225"/>
            <a:ext cx="8771419" cy="6046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1" y="357166"/>
            <a:ext cx="8448358" cy="573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3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0" tIns="180000" rIns="180000" bIns="18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0" tIns="180000" rIns="180000" bIns="18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15</Words>
  <Application>Microsoft PowerPoint</Application>
  <PresentationFormat>화면 슬라이드 쇼(4:3)</PresentationFormat>
  <Paragraphs>6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기본 디자인</vt:lpstr>
      <vt:lpstr>3_기본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삼성화재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DM-Z68A</dc:creator>
  <cp:lastModifiedBy>WindowsUser</cp:lastModifiedBy>
  <cp:revision>192</cp:revision>
  <dcterms:created xsi:type="dcterms:W3CDTF">2010-12-24T02:03:37Z</dcterms:created>
  <dcterms:modified xsi:type="dcterms:W3CDTF">2012-07-24T09:51:55Z</dcterms:modified>
</cp:coreProperties>
</file>